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 id="2147483719" r:id="rId5"/>
  </p:sldMasterIdLst>
  <p:notesMasterIdLst>
    <p:notesMasterId r:id="rId30"/>
  </p:notesMasterIdLst>
  <p:handoutMasterIdLst>
    <p:handoutMasterId r:id="rId31"/>
  </p:handoutMasterIdLst>
  <p:sldIdLst>
    <p:sldId id="256" r:id="rId6"/>
    <p:sldId id="277" r:id="rId7"/>
    <p:sldId id="288" r:id="rId8"/>
    <p:sldId id="289" r:id="rId9"/>
    <p:sldId id="281" r:id="rId10"/>
    <p:sldId id="294" r:id="rId11"/>
    <p:sldId id="291" r:id="rId12"/>
    <p:sldId id="292" r:id="rId13"/>
    <p:sldId id="282" r:id="rId14"/>
    <p:sldId id="293" r:id="rId15"/>
    <p:sldId id="295" r:id="rId16"/>
    <p:sldId id="296" r:id="rId17"/>
    <p:sldId id="267" r:id="rId18"/>
    <p:sldId id="268" r:id="rId19"/>
    <p:sldId id="269" r:id="rId20"/>
    <p:sldId id="285" r:id="rId21"/>
    <p:sldId id="286" r:id="rId22"/>
    <p:sldId id="278" r:id="rId23"/>
    <p:sldId id="280" r:id="rId24"/>
    <p:sldId id="287" r:id="rId25"/>
    <p:sldId id="284" r:id="rId26"/>
    <p:sldId id="270" r:id="rId27"/>
    <p:sldId id="283" r:id="rId28"/>
    <p:sldId id="273"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467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105"/>
    <p:restoredTop sz="86450"/>
  </p:normalViewPr>
  <p:slideViewPr>
    <p:cSldViewPr snapToGrid="0" snapToObjects="1">
      <p:cViewPr varScale="1">
        <p:scale>
          <a:sx n="168" d="100"/>
          <a:sy n="168" d="100"/>
        </p:scale>
        <p:origin x="3210" y="13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27" d="100"/>
          <a:sy n="127" d="100"/>
        </p:scale>
        <p:origin x="304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89D317E2-89CF-BF42-AE9F-1E591F3FE6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D34C057F-DD8E-3C49-A2E7-A6D6ECD66F8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37569D-5793-854B-AD14-A4A92002595E}" type="datetimeFigureOut">
              <a:rPr lang="nl-NL" smtClean="0"/>
              <a:t>4-4-2022</a:t>
            </a:fld>
            <a:endParaRPr lang="nl-NL"/>
          </a:p>
        </p:txBody>
      </p:sp>
      <p:sp>
        <p:nvSpPr>
          <p:cNvPr id="4" name="Tijdelijke aanduiding voor voettekst 3">
            <a:extLst>
              <a:ext uri="{FF2B5EF4-FFF2-40B4-BE49-F238E27FC236}">
                <a16:creationId xmlns:a16="http://schemas.microsoft.com/office/drawing/2014/main" id="{0864519D-1C87-FD4B-B00A-2DA94782ED9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1A08F263-2994-7B4C-82A2-4CDFFA4B0E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34E908-F265-BD4B-9820-E8CE97EAAC27}" type="slidenum">
              <a:rPr lang="nl-NL" smtClean="0"/>
              <a:t>‹#›</a:t>
            </a:fld>
            <a:endParaRPr lang="nl-NL"/>
          </a:p>
        </p:txBody>
      </p:sp>
    </p:spTree>
    <p:extLst>
      <p:ext uri="{BB962C8B-B14F-4D97-AF65-F5344CB8AC3E}">
        <p14:creationId xmlns:p14="http://schemas.microsoft.com/office/powerpoint/2010/main" val="447231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3FB1B7-C8F7-8843-BF43-280387B2B40F}" type="datetimeFigureOut">
              <a:rPr lang="nl-NL" smtClean="0"/>
              <a:t>4-4-2022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FC5874-2264-DB45-A455-DDA96B8CCAE6}" type="slidenum">
              <a:rPr lang="nl-NL" smtClean="0"/>
              <a:t>‹#›</a:t>
            </a:fld>
            <a:endParaRPr lang="nl-NL"/>
          </a:p>
        </p:txBody>
      </p:sp>
    </p:spTree>
    <p:extLst>
      <p:ext uri="{BB962C8B-B14F-4D97-AF65-F5344CB8AC3E}">
        <p14:creationId xmlns:p14="http://schemas.microsoft.com/office/powerpoint/2010/main" val="3356390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8FC5874-2264-DB45-A455-DDA96B8CCAE6}" type="slidenum">
              <a:rPr lang="nl-NL" smtClean="0"/>
              <a:t>1</a:t>
            </a:fld>
            <a:endParaRPr lang="nl-NL"/>
          </a:p>
        </p:txBody>
      </p:sp>
    </p:spTree>
    <p:extLst>
      <p:ext uri="{BB962C8B-B14F-4D97-AF65-F5344CB8AC3E}">
        <p14:creationId xmlns:p14="http://schemas.microsoft.com/office/powerpoint/2010/main" val="3862833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GENER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jdelijke aanduiding voor tekst 17">
            <a:extLst>
              <a:ext uri="{FF2B5EF4-FFF2-40B4-BE49-F238E27FC236}">
                <a16:creationId xmlns:a16="http://schemas.microsoft.com/office/drawing/2014/main" id="{82E36227-6559-B345-8F13-90870F7B823B}"/>
              </a:ext>
            </a:extLst>
          </p:cNvPr>
          <p:cNvSpPr>
            <a:spLocks noGrp="1"/>
          </p:cNvSpPr>
          <p:nvPr>
            <p:ph type="body" sz="quarter" idx="14"/>
          </p:nvPr>
        </p:nvSpPr>
        <p:spPr>
          <a:xfrm>
            <a:off x="1727200" y="5088467"/>
            <a:ext cx="9372600" cy="982134"/>
          </a:xfrm>
        </p:spPr>
        <p:txBody>
          <a:bodyPr>
            <a:noAutofit/>
          </a:bodyPr>
          <a:lstStyle/>
          <a:p>
            <a:pPr lvl="0"/>
            <a:r>
              <a:rPr lang="en-US"/>
              <a:t>Click to edit Master text styles</a:t>
            </a:r>
          </a:p>
        </p:txBody>
      </p:sp>
      <p:sp>
        <p:nvSpPr>
          <p:cNvPr id="19" name="Titel 18">
            <a:extLst>
              <a:ext uri="{FF2B5EF4-FFF2-40B4-BE49-F238E27FC236}">
                <a16:creationId xmlns:a16="http://schemas.microsoft.com/office/drawing/2014/main" id="{2E6A56B8-FC91-974F-8B83-5BBA1FD08D70}"/>
              </a:ext>
            </a:extLst>
          </p:cNvPr>
          <p:cNvSpPr>
            <a:spLocks noGrp="1"/>
          </p:cNvSpPr>
          <p:nvPr>
            <p:ph type="title"/>
          </p:nvPr>
        </p:nvSpPr>
        <p:spPr/>
        <p:txBody>
          <a:bodyPr/>
          <a:lstStyle/>
          <a:p>
            <a:r>
              <a:rPr lang="en-US"/>
              <a:t>Click to edit Master title style</a:t>
            </a:r>
            <a:endParaRPr lang="nl-NL" dirty="0"/>
          </a:p>
        </p:txBody>
      </p:sp>
      <p:sp>
        <p:nvSpPr>
          <p:cNvPr id="6" name="Tijdelijke aanduiding voor datum 5">
            <a:extLst>
              <a:ext uri="{FF2B5EF4-FFF2-40B4-BE49-F238E27FC236}">
                <a16:creationId xmlns:a16="http://schemas.microsoft.com/office/drawing/2014/main" id="{AD68268A-8F62-4D41-92A6-869CF171E8BE}"/>
              </a:ext>
            </a:extLst>
          </p:cNvPr>
          <p:cNvSpPr>
            <a:spLocks noGrp="1"/>
          </p:cNvSpPr>
          <p:nvPr>
            <p:ph type="dt" sz="half" idx="10"/>
          </p:nvPr>
        </p:nvSpPr>
        <p:spPr>
          <a:xfrm>
            <a:off x="1642531" y="6356350"/>
            <a:ext cx="2370670" cy="365125"/>
          </a:xfrm>
          <a:prstGeom prst="rect">
            <a:avLst/>
          </a:prstGeom>
        </p:spPr>
        <p:txBody>
          <a:bodyPr/>
          <a:lstStyle/>
          <a:p>
            <a:fld id="{A6C8C274-345F-C24F-B914-9D57A4FC4BF7}" type="datetime2">
              <a:rPr lang="nl-NL" smtClean="0"/>
              <a:t>maandag 4 april 2022</a:t>
            </a:fld>
            <a:endParaRPr lang="nl-NL"/>
          </a:p>
        </p:txBody>
      </p:sp>
      <p:sp>
        <p:nvSpPr>
          <p:cNvPr id="7" name="Tijdelijke aanduiding voor voettekst 6">
            <a:extLst>
              <a:ext uri="{FF2B5EF4-FFF2-40B4-BE49-F238E27FC236}">
                <a16:creationId xmlns:a16="http://schemas.microsoft.com/office/drawing/2014/main" id="{691EF1DB-EC09-3B46-BCC5-40D93BB35486}"/>
              </a:ext>
            </a:extLst>
          </p:cNvPr>
          <p:cNvSpPr>
            <a:spLocks noGrp="1"/>
          </p:cNvSpPr>
          <p:nvPr>
            <p:ph type="ftr" sz="quarter" idx="11"/>
          </p:nvPr>
        </p:nvSpPr>
        <p:spPr>
          <a:xfrm>
            <a:off x="6011334" y="6356350"/>
            <a:ext cx="3378200" cy="365125"/>
          </a:xfrm>
          <a:prstGeom prst="rect">
            <a:avLst/>
          </a:prstGeom>
        </p:spPr>
        <p:txBody>
          <a:bodyPr/>
          <a:lstStyle>
            <a:lvl1pPr algn="l">
              <a:defRPr/>
            </a:lvl1pPr>
          </a:lstStyle>
          <a:p>
            <a:r>
              <a:rPr lang="nl-NL"/>
              <a:t>&lt;Optional&gt;</a:t>
            </a:r>
          </a:p>
        </p:txBody>
      </p:sp>
      <p:sp>
        <p:nvSpPr>
          <p:cNvPr id="8" name="Tijdelijke aanduiding voor dianummer 7">
            <a:extLst>
              <a:ext uri="{FF2B5EF4-FFF2-40B4-BE49-F238E27FC236}">
                <a16:creationId xmlns:a16="http://schemas.microsoft.com/office/drawing/2014/main" id="{537C85A3-7741-9746-9E02-289218801E2A}"/>
              </a:ext>
            </a:extLst>
          </p:cNvPr>
          <p:cNvSpPr>
            <a:spLocks noGrp="1"/>
          </p:cNvSpPr>
          <p:nvPr>
            <p:ph type="sldNum" sz="quarter" idx="12"/>
          </p:nvPr>
        </p:nvSpPr>
        <p:spPr>
          <a:xfrm>
            <a:off x="592117" y="6356350"/>
            <a:ext cx="610150" cy="365125"/>
          </a:xfrm>
          <a:prstGeom prst="rect">
            <a:avLst/>
          </a:prstGeom>
        </p:spPr>
        <p:txBody>
          <a:bodyPr/>
          <a:lstStyle/>
          <a:p>
            <a:fld id="{AA6C878E-6624-8940-965B-E61AF946BCDB}" type="slidenum">
              <a:rPr lang="nl-NL" smtClean="0"/>
              <a:t>‹#›</a:t>
            </a:fld>
            <a:endParaRPr lang="nl-NL"/>
          </a:p>
        </p:txBody>
      </p:sp>
    </p:spTree>
    <p:extLst>
      <p:ext uri="{BB962C8B-B14F-4D97-AF65-F5344CB8AC3E}">
        <p14:creationId xmlns:p14="http://schemas.microsoft.com/office/powerpoint/2010/main" val="21714646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jdelijke aanduiding voor tekst 17">
            <a:extLst>
              <a:ext uri="{FF2B5EF4-FFF2-40B4-BE49-F238E27FC236}">
                <a16:creationId xmlns:a16="http://schemas.microsoft.com/office/drawing/2014/main" id="{82E36227-6559-B345-8F13-90870F7B823B}"/>
              </a:ext>
            </a:extLst>
          </p:cNvPr>
          <p:cNvSpPr>
            <a:spLocks noGrp="1"/>
          </p:cNvSpPr>
          <p:nvPr>
            <p:ph type="body" sz="quarter" idx="14"/>
          </p:nvPr>
        </p:nvSpPr>
        <p:spPr>
          <a:xfrm>
            <a:off x="1727200" y="5088467"/>
            <a:ext cx="9372600" cy="982134"/>
          </a:xfrm>
        </p:spPr>
        <p:txBody>
          <a:bodyPr>
            <a:noAutofit/>
          </a:bodyPr>
          <a:lstStyle/>
          <a:p>
            <a:pPr lvl="0"/>
            <a:r>
              <a:rPr lang="en-US"/>
              <a:t>Click to edit Master text styles</a:t>
            </a:r>
          </a:p>
        </p:txBody>
      </p:sp>
      <p:sp>
        <p:nvSpPr>
          <p:cNvPr id="19" name="Titel 18">
            <a:extLst>
              <a:ext uri="{FF2B5EF4-FFF2-40B4-BE49-F238E27FC236}">
                <a16:creationId xmlns:a16="http://schemas.microsoft.com/office/drawing/2014/main" id="{2E6A56B8-FC91-974F-8B83-5BBA1FD08D70}"/>
              </a:ext>
            </a:extLst>
          </p:cNvPr>
          <p:cNvSpPr>
            <a:spLocks noGrp="1"/>
          </p:cNvSpPr>
          <p:nvPr>
            <p:ph type="title"/>
          </p:nvPr>
        </p:nvSpPr>
        <p:spPr/>
        <p:txBody>
          <a:bodyPr/>
          <a:lstStyle/>
          <a:p>
            <a:r>
              <a:rPr lang="en-US"/>
              <a:t>Click to edit Master title style</a:t>
            </a:r>
            <a:endParaRPr lang="nl-NL" dirty="0"/>
          </a:p>
        </p:txBody>
      </p:sp>
      <p:sp>
        <p:nvSpPr>
          <p:cNvPr id="6" name="Tijdelijke aanduiding voor datum 5">
            <a:extLst>
              <a:ext uri="{FF2B5EF4-FFF2-40B4-BE49-F238E27FC236}">
                <a16:creationId xmlns:a16="http://schemas.microsoft.com/office/drawing/2014/main" id="{AD68268A-8F62-4D41-92A6-869CF171E8BE}"/>
              </a:ext>
            </a:extLst>
          </p:cNvPr>
          <p:cNvSpPr>
            <a:spLocks noGrp="1"/>
          </p:cNvSpPr>
          <p:nvPr>
            <p:ph type="dt" sz="half" idx="10"/>
          </p:nvPr>
        </p:nvSpPr>
        <p:spPr>
          <a:xfrm>
            <a:off x="1642531" y="6356350"/>
            <a:ext cx="2370670" cy="365125"/>
          </a:xfrm>
          <a:prstGeom prst="rect">
            <a:avLst/>
          </a:prstGeom>
        </p:spPr>
        <p:txBody>
          <a:bodyPr/>
          <a:lstStyle/>
          <a:p>
            <a:fld id="{9C85429B-7EB3-084A-A4F2-852F584DF39D}" type="datetime2">
              <a:rPr lang="nl-NL" smtClean="0"/>
              <a:t>maandag 4 april 2022</a:t>
            </a:fld>
            <a:endParaRPr lang="nl-NL"/>
          </a:p>
        </p:txBody>
      </p:sp>
      <p:sp>
        <p:nvSpPr>
          <p:cNvPr id="7" name="Tijdelijke aanduiding voor voettekst 6">
            <a:extLst>
              <a:ext uri="{FF2B5EF4-FFF2-40B4-BE49-F238E27FC236}">
                <a16:creationId xmlns:a16="http://schemas.microsoft.com/office/drawing/2014/main" id="{691EF1DB-EC09-3B46-BCC5-40D93BB35486}"/>
              </a:ext>
            </a:extLst>
          </p:cNvPr>
          <p:cNvSpPr>
            <a:spLocks noGrp="1"/>
          </p:cNvSpPr>
          <p:nvPr>
            <p:ph type="ftr" sz="quarter" idx="11"/>
          </p:nvPr>
        </p:nvSpPr>
        <p:spPr>
          <a:xfrm>
            <a:off x="6011334" y="6356350"/>
            <a:ext cx="3378200" cy="365125"/>
          </a:xfrm>
          <a:prstGeom prst="rect">
            <a:avLst/>
          </a:prstGeom>
        </p:spPr>
        <p:txBody>
          <a:bodyPr/>
          <a:lstStyle>
            <a:lvl1pPr algn="l">
              <a:defRPr/>
            </a:lvl1pPr>
          </a:lstStyle>
          <a:p>
            <a:r>
              <a:rPr lang="nl-NL"/>
              <a:t>&lt;Optional&gt;</a:t>
            </a:r>
          </a:p>
        </p:txBody>
      </p:sp>
      <p:sp>
        <p:nvSpPr>
          <p:cNvPr id="8" name="Tijdelijke aanduiding voor dianummer 7">
            <a:extLst>
              <a:ext uri="{FF2B5EF4-FFF2-40B4-BE49-F238E27FC236}">
                <a16:creationId xmlns:a16="http://schemas.microsoft.com/office/drawing/2014/main" id="{537C85A3-7741-9746-9E02-289218801E2A}"/>
              </a:ext>
            </a:extLst>
          </p:cNvPr>
          <p:cNvSpPr>
            <a:spLocks noGrp="1"/>
          </p:cNvSpPr>
          <p:nvPr>
            <p:ph type="sldNum" sz="quarter" idx="12"/>
          </p:nvPr>
        </p:nvSpPr>
        <p:spPr>
          <a:xfrm>
            <a:off x="592117" y="6356350"/>
            <a:ext cx="610150" cy="365125"/>
          </a:xfrm>
          <a:prstGeom prst="rect">
            <a:avLst/>
          </a:prstGeom>
        </p:spPr>
        <p:txBody>
          <a:bodyPr/>
          <a:lstStyle/>
          <a:p>
            <a:fld id="{AA6C878E-6624-8940-965B-E61AF946BCDB}" type="slidenum">
              <a:rPr lang="nl-NL" smtClean="0"/>
              <a:t>‹#›</a:t>
            </a:fld>
            <a:endParaRPr lang="nl-NL"/>
          </a:p>
        </p:txBody>
      </p:sp>
      <p:pic>
        <p:nvPicPr>
          <p:cNvPr id="20" name="Afbeelding 19">
            <a:extLst>
              <a:ext uri="{FF2B5EF4-FFF2-40B4-BE49-F238E27FC236}">
                <a16:creationId xmlns:a16="http://schemas.microsoft.com/office/drawing/2014/main" id="{7915C8A6-1C65-1B4D-96DE-491178A58B6D}"/>
              </a:ext>
            </a:extLst>
          </p:cNvPr>
          <p:cNvPicPr>
            <a:picLocks noChangeAspect="1"/>
          </p:cNvPicPr>
          <p:nvPr userDrawn="1"/>
        </p:nvPicPr>
        <p:blipFill>
          <a:blip r:embed="rId3"/>
          <a:stretch>
            <a:fillRect/>
          </a:stretch>
        </p:blipFill>
        <p:spPr>
          <a:xfrm>
            <a:off x="370196" y="0"/>
            <a:ext cx="1357004" cy="1357004"/>
          </a:xfrm>
          <a:prstGeom prst="rect">
            <a:avLst/>
          </a:prstGeom>
        </p:spPr>
      </p:pic>
    </p:spTree>
    <p:extLst>
      <p:ext uri="{BB962C8B-B14F-4D97-AF65-F5344CB8AC3E}">
        <p14:creationId xmlns:p14="http://schemas.microsoft.com/office/powerpoint/2010/main" val="3264598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ISURE EV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jdelijke aanduiding voor tekst 17">
            <a:extLst>
              <a:ext uri="{FF2B5EF4-FFF2-40B4-BE49-F238E27FC236}">
                <a16:creationId xmlns:a16="http://schemas.microsoft.com/office/drawing/2014/main" id="{82E36227-6559-B345-8F13-90870F7B823B}"/>
              </a:ext>
            </a:extLst>
          </p:cNvPr>
          <p:cNvSpPr>
            <a:spLocks noGrp="1"/>
          </p:cNvSpPr>
          <p:nvPr>
            <p:ph type="body" sz="quarter" idx="14"/>
          </p:nvPr>
        </p:nvSpPr>
        <p:spPr>
          <a:xfrm>
            <a:off x="1727200" y="5088467"/>
            <a:ext cx="9372600" cy="982134"/>
          </a:xfrm>
        </p:spPr>
        <p:txBody>
          <a:bodyPr>
            <a:noAutofit/>
          </a:bodyPr>
          <a:lstStyle/>
          <a:p>
            <a:pPr lvl="0"/>
            <a:r>
              <a:rPr lang="en-US"/>
              <a:t>Click to edit Master text styles</a:t>
            </a:r>
          </a:p>
        </p:txBody>
      </p:sp>
      <p:sp>
        <p:nvSpPr>
          <p:cNvPr id="19" name="Titel 18">
            <a:extLst>
              <a:ext uri="{FF2B5EF4-FFF2-40B4-BE49-F238E27FC236}">
                <a16:creationId xmlns:a16="http://schemas.microsoft.com/office/drawing/2014/main" id="{2E6A56B8-FC91-974F-8B83-5BBA1FD08D70}"/>
              </a:ext>
            </a:extLst>
          </p:cNvPr>
          <p:cNvSpPr>
            <a:spLocks noGrp="1"/>
          </p:cNvSpPr>
          <p:nvPr>
            <p:ph type="title"/>
          </p:nvPr>
        </p:nvSpPr>
        <p:spPr/>
        <p:txBody>
          <a:bodyPr/>
          <a:lstStyle/>
          <a:p>
            <a:r>
              <a:rPr lang="en-US"/>
              <a:t>Click to edit Master title style</a:t>
            </a:r>
            <a:endParaRPr lang="nl-NL" dirty="0"/>
          </a:p>
        </p:txBody>
      </p:sp>
      <p:sp>
        <p:nvSpPr>
          <p:cNvPr id="6" name="Tijdelijke aanduiding voor datum 5">
            <a:extLst>
              <a:ext uri="{FF2B5EF4-FFF2-40B4-BE49-F238E27FC236}">
                <a16:creationId xmlns:a16="http://schemas.microsoft.com/office/drawing/2014/main" id="{AD68268A-8F62-4D41-92A6-869CF171E8BE}"/>
              </a:ext>
            </a:extLst>
          </p:cNvPr>
          <p:cNvSpPr>
            <a:spLocks noGrp="1"/>
          </p:cNvSpPr>
          <p:nvPr>
            <p:ph type="dt" sz="half" idx="10"/>
          </p:nvPr>
        </p:nvSpPr>
        <p:spPr>
          <a:xfrm>
            <a:off x="1642531" y="6356350"/>
            <a:ext cx="2370670" cy="365125"/>
          </a:xfrm>
          <a:prstGeom prst="rect">
            <a:avLst/>
          </a:prstGeom>
        </p:spPr>
        <p:txBody>
          <a:bodyPr/>
          <a:lstStyle/>
          <a:p>
            <a:fld id="{76B00DB6-5B71-E84F-BC2E-BED7F0E7F3EC}" type="datetime2">
              <a:rPr lang="nl-NL" smtClean="0"/>
              <a:t>maandag 4 april 2022</a:t>
            </a:fld>
            <a:endParaRPr lang="nl-NL"/>
          </a:p>
        </p:txBody>
      </p:sp>
      <p:sp>
        <p:nvSpPr>
          <p:cNvPr id="7" name="Tijdelijke aanduiding voor voettekst 6">
            <a:extLst>
              <a:ext uri="{FF2B5EF4-FFF2-40B4-BE49-F238E27FC236}">
                <a16:creationId xmlns:a16="http://schemas.microsoft.com/office/drawing/2014/main" id="{691EF1DB-EC09-3B46-BCC5-40D93BB35486}"/>
              </a:ext>
            </a:extLst>
          </p:cNvPr>
          <p:cNvSpPr>
            <a:spLocks noGrp="1"/>
          </p:cNvSpPr>
          <p:nvPr>
            <p:ph type="ftr" sz="quarter" idx="11"/>
          </p:nvPr>
        </p:nvSpPr>
        <p:spPr>
          <a:xfrm>
            <a:off x="6011334" y="6356350"/>
            <a:ext cx="3378200" cy="365125"/>
          </a:xfrm>
          <a:prstGeom prst="rect">
            <a:avLst/>
          </a:prstGeom>
        </p:spPr>
        <p:txBody>
          <a:bodyPr/>
          <a:lstStyle>
            <a:lvl1pPr algn="l">
              <a:defRPr/>
            </a:lvl1pPr>
          </a:lstStyle>
          <a:p>
            <a:r>
              <a:rPr lang="nl-NL"/>
              <a:t>&lt;Optional&gt;</a:t>
            </a:r>
          </a:p>
        </p:txBody>
      </p:sp>
      <p:sp>
        <p:nvSpPr>
          <p:cNvPr id="8" name="Tijdelijke aanduiding voor dianummer 7">
            <a:extLst>
              <a:ext uri="{FF2B5EF4-FFF2-40B4-BE49-F238E27FC236}">
                <a16:creationId xmlns:a16="http://schemas.microsoft.com/office/drawing/2014/main" id="{537C85A3-7741-9746-9E02-289218801E2A}"/>
              </a:ext>
            </a:extLst>
          </p:cNvPr>
          <p:cNvSpPr>
            <a:spLocks noGrp="1"/>
          </p:cNvSpPr>
          <p:nvPr>
            <p:ph type="sldNum" sz="quarter" idx="12"/>
          </p:nvPr>
        </p:nvSpPr>
        <p:spPr>
          <a:xfrm>
            <a:off x="592117" y="6356350"/>
            <a:ext cx="610150" cy="365125"/>
          </a:xfrm>
          <a:prstGeom prst="rect">
            <a:avLst/>
          </a:prstGeom>
        </p:spPr>
        <p:txBody>
          <a:bodyPr/>
          <a:lstStyle/>
          <a:p>
            <a:fld id="{AA6C878E-6624-8940-965B-E61AF946BCDB}" type="slidenum">
              <a:rPr lang="nl-NL" smtClean="0"/>
              <a:t>‹#›</a:t>
            </a:fld>
            <a:endParaRPr lang="nl-NL"/>
          </a:p>
        </p:txBody>
      </p:sp>
      <p:pic>
        <p:nvPicPr>
          <p:cNvPr id="20" name="Afbeelding 19">
            <a:extLst>
              <a:ext uri="{FF2B5EF4-FFF2-40B4-BE49-F238E27FC236}">
                <a16:creationId xmlns:a16="http://schemas.microsoft.com/office/drawing/2014/main" id="{7915C8A6-1C65-1B4D-96DE-491178A58B6D}"/>
              </a:ext>
            </a:extLst>
          </p:cNvPr>
          <p:cNvPicPr>
            <a:picLocks noChangeAspect="1"/>
          </p:cNvPicPr>
          <p:nvPr userDrawn="1"/>
        </p:nvPicPr>
        <p:blipFill>
          <a:blip r:embed="rId3"/>
          <a:stretch>
            <a:fillRect/>
          </a:stretch>
        </p:blipFill>
        <p:spPr>
          <a:xfrm>
            <a:off x="370196" y="3525"/>
            <a:ext cx="1357004" cy="1508483"/>
          </a:xfrm>
          <a:prstGeom prst="rect">
            <a:avLst/>
          </a:prstGeom>
        </p:spPr>
      </p:pic>
    </p:spTree>
    <p:extLst>
      <p:ext uri="{BB962C8B-B14F-4D97-AF65-F5344CB8AC3E}">
        <p14:creationId xmlns:p14="http://schemas.microsoft.com/office/powerpoint/2010/main" val="24434556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ISTIC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jdelijke aanduiding voor tekst 17">
            <a:extLst>
              <a:ext uri="{FF2B5EF4-FFF2-40B4-BE49-F238E27FC236}">
                <a16:creationId xmlns:a16="http://schemas.microsoft.com/office/drawing/2014/main" id="{82E36227-6559-B345-8F13-90870F7B823B}"/>
              </a:ext>
            </a:extLst>
          </p:cNvPr>
          <p:cNvSpPr>
            <a:spLocks noGrp="1"/>
          </p:cNvSpPr>
          <p:nvPr>
            <p:ph type="body" sz="quarter" idx="14"/>
          </p:nvPr>
        </p:nvSpPr>
        <p:spPr>
          <a:xfrm>
            <a:off x="1727200" y="5088467"/>
            <a:ext cx="9372600" cy="982134"/>
          </a:xfrm>
        </p:spPr>
        <p:txBody>
          <a:bodyPr>
            <a:noAutofit/>
          </a:bodyPr>
          <a:lstStyle/>
          <a:p>
            <a:pPr lvl="0"/>
            <a:r>
              <a:rPr lang="en-US"/>
              <a:t>Click to edit Master text styles</a:t>
            </a:r>
          </a:p>
        </p:txBody>
      </p:sp>
      <p:sp>
        <p:nvSpPr>
          <p:cNvPr id="19" name="Titel 18">
            <a:extLst>
              <a:ext uri="{FF2B5EF4-FFF2-40B4-BE49-F238E27FC236}">
                <a16:creationId xmlns:a16="http://schemas.microsoft.com/office/drawing/2014/main" id="{2E6A56B8-FC91-974F-8B83-5BBA1FD08D70}"/>
              </a:ext>
            </a:extLst>
          </p:cNvPr>
          <p:cNvSpPr>
            <a:spLocks noGrp="1"/>
          </p:cNvSpPr>
          <p:nvPr>
            <p:ph type="title"/>
          </p:nvPr>
        </p:nvSpPr>
        <p:spPr/>
        <p:txBody>
          <a:bodyPr/>
          <a:lstStyle/>
          <a:p>
            <a:r>
              <a:rPr lang="en-US"/>
              <a:t>Click to edit Master title style</a:t>
            </a:r>
            <a:endParaRPr lang="nl-NL" dirty="0"/>
          </a:p>
        </p:txBody>
      </p:sp>
      <p:sp>
        <p:nvSpPr>
          <p:cNvPr id="6" name="Tijdelijke aanduiding voor datum 5">
            <a:extLst>
              <a:ext uri="{FF2B5EF4-FFF2-40B4-BE49-F238E27FC236}">
                <a16:creationId xmlns:a16="http://schemas.microsoft.com/office/drawing/2014/main" id="{AD68268A-8F62-4D41-92A6-869CF171E8BE}"/>
              </a:ext>
            </a:extLst>
          </p:cNvPr>
          <p:cNvSpPr>
            <a:spLocks noGrp="1"/>
          </p:cNvSpPr>
          <p:nvPr>
            <p:ph type="dt" sz="half" idx="10"/>
          </p:nvPr>
        </p:nvSpPr>
        <p:spPr>
          <a:xfrm>
            <a:off x="1642531" y="6356350"/>
            <a:ext cx="2370670" cy="365125"/>
          </a:xfrm>
          <a:prstGeom prst="rect">
            <a:avLst/>
          </a:prstGeom>
        </p:spPr>
        <p:txBody>
          <a:bodyPr/>
          <a:lstStyle/>
          <a:p>
            <a:fld id="{FD12A8D7-D751-9541-9AE7-BF53D0FEBC02}" type="datetime2">
              <a:rPr lang="nl-NL" smtClean="0"/>
              <a:t>maandag 4 april 2022</a:t>
            </a:fld>
            <a:endParaRPr lang="nl-NL"/>
          </a:p>
        </p:txBody>
      </p:sp>
      <p:sp>
        <p:nvSpPr>
          <p:cNvPr id="7" name="Tijdelijke aanduiding voor voettekst 6">
            <a:extLst>
              <a:ext uri="{FF2B5EF4-FFF2-40B4-BE49-F238E27FC236}">
                <a16:creationId xmlns:a16="http://schemas.microsoft.com/office/drawing/2014/main" id="{691EF1DB-EC09-3B46-BCC5-40D93BB35486}"/>
              </a:ext>
            </a:extLst>
          </p:cNvPr>
          <p:cNvSpPr>
            <a:spLocks noGrp="1"/>
          </p:cNvSpPr>
          <p:nvPr>
            <p:ph type="ftr" sz="quarter" idx="11"/>
          </p:nvPr>
        </p:nvSpPr>
        <p:spPr>
          <a:xfrm>
            <a:off x="6011334" y="6356350"/>
            <a:ext cx="3378200" cy="365125"/>
          </a:xfrm>
          <a:prstGeom prst="rect">
            <a:avLst/>
          </a:prstGeom>
        </p:spPr>
        <p:txBody>
          <a:bodyPr/>
          <a:lstStyle>
            <a:lvl1pPr algn="l">
              <a:defRPr/>
            </a:lvl1pPr>
          </a:lstStyle>
          <a:p>
            <a:r>
              <a:rPr lang="nl-NL"/>
              <a:t>&lt;Optional&gt;</a:t>
            </a:r>
          </a:p>
        </p:txBody>
      </p:sp>
      <p:sp>
        <p:nvSpPr>
          <p:cNvPr id="8" name="Tijdelijke aanduiding voor dianummer 7">
            <a:extLst>
              <a:ext uri="{FF2B5EF4-FFF2-40B4-BE49-F238E27FC236}">
                <a16:creationId xmlns:a16="http://schemas.microsoft.com/office/drawing/2014/main" id="{537C85A3-7741-9746-9E02-289218801E2A}"/>
              </a:ext>
            </a:extLst>
          </p:cNvPr>
          <p:cNvSpPr>
            <a:spLocks noGrp="1"/>
          </p:cNvSpPr>
          <p:nvPr>
            <p:ph type="sldNum" sz="quarter" idx="12"/>
          </p:nvPr>
        </p:nvSpPr>
        <p:spPr>
          <a:xfrm>
            <a:off x="592117" y="6356350"/>
            <a:ext cx="610150" cy="365125"/>
          </a:xfrm>
          <a:prstGeom prst="rect">
            <a:avLst/>
          </a:prstGeom>
        </p:spPr>
        <p:txBody>
          <a:bodyPr/>
          <a:lstStyle/>
          <a:p>
            <a:fld id="{AA6C878E-6624-8940-965B-E61AF946BCDB}" type="slidenum">
              <a:rPr lang="nl-NL" smtClean="0"/>
              <a:t>‹#›</a:t>
            </a:fld>
            <a:endParaRPr lang="nl-NL"/>
          </a:p>
        </p:txBody>
      </p:sp>
      <p:pic>
        <p:nvPicPr>
          <p:cNvPr id="20" name="Afbeelding 19">
            <a:extLst>
              <a:ext uri="{FF2B5EF4-FFF2-40B4-BE49-F238E27FC236}">
                <a16:creationId xmlns:a16="http://schemas.microsoft.com/office/drawing/2014/main" id="{7915C8A6-1C65-1B4D-96DE-491178A58B6D}"/>
              </a:ext>
            </a:extLst>
          </p:cNvPr>
          <p:cNvPicPr>
            <a:picLocks noChangeAspect="1"/>
          </p:cNvPicPr>
          <p:nvPr userDrawn="1"/>
        </p:nvPicPr>
        <p:blipFill>
          <a:blip r:embed="rId3"/>
          <a:stretch>
            <a:fillRect/>
          </a:stretch>
        </p:blipFill>
        <p:spPr>
          <a:xfrm>
            <a:off x="370196" y="0"/>
            <a:ext cx="1357004" cy="1357004"/>
          </a:xfrm>
          <a:prstGeom prst="rect">
            <a:avLst/>
          </a:prstGeom>
        </p:spPr>
      </p:pic>
    </p:spTree>
    <p:extLst>
      <p:ext uri="{BB962C8B-B14F-4D97-AF65-F5344CB8AC3E}">
        <p14:creationId xmlns:p14="http://schemas.microsoft.com/office/powerpoint/2010/main" val="28567368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jdelijke aanduiding voor tekst 17">
            <a:extLst>
              <a:ext uri="{FF2B5EF4-FFF2-40B4-BE49-F238E27FC236}">
                <a16:creationId xmlns:a16="http://schemas.microsoft.com/office/drawing/2014/main" id="{82E36227-6559-B345-8F13-90870F7B823B}"/>
              </a:ext>
            </a:extLst>
          </p:cNvPr>
          <p:cNvSpPr>
            <a:spLocks noGrp="1"/>
          </p:cNvSpPr>
          <p:nvPr>
            <p:ph type="body" sz="quarter" idx="14"/>
          </p:nvPr>
        </p:nvSpPr>
        <p:spPr>
          <a:xfrm>
            <a:off x="1727200" y="5088467"/>
            <a:ext cx="9372600" cy="982134"/>
          </a:xfrm>
        </p:spPr>
        <p:txBody>
          <a:bodyPr>
            <a:noAutofit/>
          </a:bodyPr>
          <a:lstStyle/>
          <a:p>
            <a:pPr lvl="0"/>
            <a:r>
              <a:rPr lang="en-US"/>
              <a:t>Click to edit Master text styles</a:t>
            </a:r>
          </a:p>
        </p:txBody>
      </p:sp>
      <p:sp>
        <p:nvSpPr>
          <p:cNvPr id="19" name="Titel 18">
            <a:extLst>
              <a:ext uri="{FF2B5EF4-FFF2-40B4-BE49-F238E27FC236}">
                <a16:creationId xmlns:a16="http://schemas.microsoft.com/office/drawing/2014/main" id="{2E6A56B8-FC91-974F-8B83-5BBA1FD08D70}"/>
              </a:ext>
            </a:extLst>
          </p:cNvPr>
          <p:cNvSpPr>
            <a:spLocks noGrp="1"/>
          </p:cNvSpPr>
          <p:nvPr>
            <p:ph type="title"/>
          </p:nvPr>
        </p:nvSpPr>
        <p:spPr/>
        <p:txBody>
          <a:bodyPr/>
          <a:lstStyle/>
          <a:p>
            <a:r>
              <a:rPr lang="en-US"/>
              <a:t>Click to edit Master title style</a:t>
            </a:r>
            <a:endParaRPr lang="nl-NL" dirty="0"/>
          </a:p>
        </p:txBody>
      </p:sp>
      <p:sp>
        <p:nvSpPr>
          <p:cNvPr id="6" name="Tijdelijke aanduiding voor datum 5">
            <a:extLst>
              <a:ext uri="{FF2B5EF4-FFF2-40B4-BE49-F238E27FC236}">
                <a16:creationId xmlns:a16="http://schemas.microsoft.com/office/drawing/2014/main" id="{AD68268A-8F62-4D41-92A6-869CF171E8BE}"/>
              </a:ext>
            </a:extLst>
          </p:cNvPr>
          <p:cNvSpPr>
            <a:spLocks noGrp="1"/>
          </p:cNvSpPr>
          <p:nvPr>
            <p:ph type="dt" sz="half" idx="10"/>
          </p:nvPr>
        </p:nvSpPr>
        <p:spPr>
          <a:xfrm>
            <a:off x="1642531" y="6356350"/>
            <a:ext cx="2370670" cy="365125"/>
          </a:xfrm>
          <a:prstGeom prst="rect">
            <a:avLst/>
          </a:prstGeom>
        </p:spPr>
        <p:txBody>
          <a:bodyPr/>
          <a:lstStyle/>
          <a:p>
            <a:fld id="{448D5C6B-2343-F24D-8098-49B80807734D}" type="datetime2">
              <a:rPr lang="nl-NL" smtClean="0"/>
              <a:t>maandag 4 april 2022</a:t>
            </a:fld>
            <a:endParaRPr lang="nl-NL"/>
          </a:p>
        </p:txBody>
      </p:sp>
      <p:sp>
        <p:nvSpPr>
          <p:cNvPr id="7" name="Tijdelijke aanduiding voor voettekst 6">
            <a:extLst>
              <a:ext uri="{FF2B5EF4-FFF2-40B4-BE49-F238E27FC236}">
                <a16:creationId xmlns:a16="http://schemas.microsoft.com/office/drawing/2014/main" id="{691EF1DB-EC09-3B46-BCC5-40D93BB35486}"/>
              </a:ext>
            </a:extLst>
          </p:cNvPr>
          <p:cNvSpPr>
            <a:spLocks noGrp="1"/>
          </p:cNvSpPr>
          <p:nvPr>
            <p:ph type="ftr" sz="quarter" idx="11"/>
          </p:nvPr>
        </p:nvSpPr>
        <p:spPr>
          <a:xfrm>
            <a:off x="6011334" y="6356350"/>
            <a:ext cx="3378200" cy="365125"/>
          </a:xfrm>
          <a:prstGeom prst="rect">
            <a:avLst/>
          </a:prstGeom>
        </p:spPr>
        <p:txBody>
          <a:bodyPr/>
          <a:lstStyle>
            <a:lvl1pPr algn="l">
              <a:defRPr/>
            </a:lvl1pPr>
          </a:lstStyle>
          <a:p>
            <a:r>
              <a:rPr lang="nl-NL"/>
              <a:t>&lt;Optional&gt;</a:t>
            </a:r>
          </a:p>
        </p:txBody>
      </p:sp>
      <p:sp>
        <p:nvSpPr>
          <p:cNvPr id="8" name="Tijdelijke aanduiding voor dianummer 7">
            <a:extLst>
              <a:ext uri="{FF2B5EF4-FFF2-40B4-BE49-F238E27FC236}">
                <a16:creationId xmlns:a16="http://schemas.microsoft.com/office/drawing/2014/main" id="{537C85A3-7741-9746-9E02-289218801E2A}"/>
              </a:ext>
            </a:extLst>
          </p:cNvPr>
          <p:cNvSpPr>
            <a:spLocks noGrp="1"/>
          </p:cNvSpPr>
          <p:nvPr>
            <p:ph type="sldNum" sz="quarter" idx="12"/>
          </p:nvPr>
        </p:nvSpPr>
        <p:spPr>
          <a:xfrm>
            <a:off x="592117" y="6356350"/>
            <a:ext cx="610150" cy="365125"/>
          </a:xfrm>
          <a:prstGeom prst="rect">
            <a:avLst/>
          </a:prstGeom>
        </p:spPr>
        <p:txBody>
          <a:bodyPr/>
          <a:lstStyle/>
          <a:p>
            <a:fld id="{AA6C878E-6624-8940-965B-E61AF946BCDB}" type="slidenum">
              <a:rPr lang="nl-NL" smtClean="0"/>
              <a:t>‹#›</a:t>
            </a:fld>
            <a:endParaRPr lang="nl-NL"/>
          </a:p>
        </p:txBody>
      </p:sp>
      <p:pic>
        <p:nvPicPr>
          <p:cNvPr id="20" name="Afbeelding 19">
            <a:extLst>
              <a:ext uri="{FF2B5EF4-FFF2-40B4-BE49-F238E27FC236}">
                <a16:creationId xmlns:a16="http://schemas.microsoft.com/office/drawing/2014/main" id="{7915C8A6-1C65-1B4D-96DE-491178A58B6D}"/>
              </a:ext>
            </a:extLst>
          </p:cNvPr>
          <p:cNvPicPr>
            <a:picLocks noChangeAspect="1"/>
          </p:cNvPicPr>
          <p:nvPr userDrawn="1"/>
        </p:nvPicPr>
        <p:blipFill>
          <a:blip r:embed="rId3"/>
          <a:stretch>
            <a:fillRect/>
          </a:stretch>
        </p:blipFill>
        <p:spPr>
          <a:xfrm>
            <a:off x="370196" y="0"/>
            <a:ext cx="1357004" cy="1357004"/>
          </a:xfrm>
          <a:prstGeom prst="rect">
            <a:avLst/>
          </a:prstGeom>
        </p:spPr>
      </p:pic>
    </p:spTree>
    <p:extLst>
      <p:ext uri="{BB962C8B-B14F-4D97-AF65-F5344CB8AC3E}">
        <p14:creationId xmlns:p14="http://schemas.microsoft.com/office/powerpoint/2010/main" val="1688631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URIS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jdelijke aanduiding voor tekst 17">
            <a:extLst>
              <a:ext uri="{FF2B5EF4-FFF2-40B4-BE49-F238E27FC236}">
                <a16:creationId xmlns:a16="http://schemas.microsoft.com/office/drawing/2014/main" id="{82E36227-6559-B345-8F13-90870F7B823B}"/>
              </a:ext>
            </a:extLst>
          </p:cNvPr>
          <p:cNvSpPr>
            <a:spLocks noGrp="1"/>
          </p:cNvSpPr>
          <p:nvPr>
            <p:ph type="body" sz="quarter" idx="14"/>
          </p:nvPr>
        </p:nvSpPr>
        <p:spPr>
          <a:xfrm>
            <a:off x="1727200" y="5088467"/>
            <a:ext cx="9372600" cy="982134"/>
          </a:xfrm>
        </p:spPr>
        <p:txBody>
          <a:bodyPr>
            <a:noAutofit/>
          </a:bodyPr>
          <a:lstStyle/>
          <a:p>
            <a:pPr lvl="0"/>
            <a:r>
              <a:rPr lang="en-US"/>
              <a:t>Click to edit Master text styles</a:t>
            </a:r>
          </a:p>
        </p:txBody>
      </p:sp>
      <p:sp>
        <p:nvSpPr>
          <p:cNvPr id="19" name="Titel 18">
            <a:extLst>
              <a:ext uri="{FF2B5EF4-FFF2-40B4-BE49-F238E27FC236}">
                <a16:creationId xmlns:a16="http://schemas.microsoft.com/office/drawing/2014/main" id="{2E6A56B8-FC91-974F-8B83-5BBA1FD08D70}"/>
              </a:ext>
            </a:extLst>
          </p:cNvPr>
          <p:cNvSpPr>
            <a:spLocks noGrp="1"/>
          </p:cNvSpPr>
          <p:nvPr>
            <p:ph type="title"/>
          </p:nvPr>
        </p:nvSpPr>
        <p:spPr/>
        <p:txBody>
          <a:bodyPr/>
          <a:lstStyle/>
          <a:p>
            <a:r>
              <a:rPr lang="en-US"/>
              <a:t>Click to edit Master title style</a:t>
            </a:r>
            <a:endParaRPr lang="nl-NL" dirty="0"/>
          </a:p>
        </p:txBody>
      </p:sp>
      <p:sp>
        <p:nvSpPr>
          <p:cNvPr id="6" name="Tijdelijke aanduiding voor datum 5">
            <a:extLst>
              <a:ext uri="{FF2B5EF4-FFF2-40B4-BE49-F238E27FC236}">
                <a16:creationId xmlns:a16="http://schemas.microsoft.com/office/drawing/2014/main" id="{AD68268A-8F62-4D41-92A6-869CF171E8BE}"/>
              </a:ext>
            </a:extLst>
          </p:cNvPr>
          <p:cNvSpPr>
            <a:spLocks noGrp="1"/>
          </p:cNvSpPr>
          <p:nvPr>
            <p:ph type="dt" sz="half" idx="10"/>
          </p:nvPr>
        </p:nvSpPr>
        <p:spPr>
          <a:xfrm>
            <a:off x="1642531" y="6356350"/>
            <a:ext cx="2370670" cy="365125"/>
          </a:xfrm>
          <a:prstGeom prst="rect">
            <a:avLst/>
          </a:prstGeom>
        </p:spPr>
        <p:txBody>
          <a:bodyPr/>
          <a:lstStyle/>
          <a:p>
            <a:fld id="{E1503BD7-7D4E-034E-A73D-34A96F7C2B9E}" type="datetime2">
              <a:rPr lang="nl-NL" smtClean="0"/>
              <a:t>maandag 4 april 2022</a:t>
            </a:fld>
            <a:endParaRPr lang="nl-NL"/>
          </a:p>
        </p:txBody>
      </p:sp>
      <p:sp>
        <p:nvSpPr>
          <p:cNvPr id="7" name="Tijdelijke aanduiding voor voettekst 6">
            <a:extLst>
              <a:ext uri="{FF2B5EF4-FFF2-40B4-BE49-F238E27FC236}">
                <a16:creationId xmlns:a16="http://schemas.microsoft.com/office/drawing/2014/main" id="{691EF1DB-EC09-3B46-BCC5-40D93BB35486}"/>
              </a:ext>
            </a:extLst>
          </p:cNvPr>
          <p:cNvSpPr>
            <a:spLocks noGrp="1"/>
          </p:cNvSpPr>
          <p:nvPr>
            <p:ph type="ftr" sz="quarter" idx="11"/>
          </p:nvPr>
        </p:nvSpPr>
        <p:spPr>
          <a:xfrm>
            <a:off x="6011334" y="6356350"/>
            <a:ext cx="3378200" cy="365125"/>
          </a:xfrm>
          <a:prstGeom prst="rect">
            <a:avLst/>
          </a:prstGeom>
        </p:spPr>
        <p:txBody>
          <a:bodyPr/>
          <a:lstStyle>
            <a:lvl1pPr algn="l">
              <a:defRPr/>
            </a:lvl1pPr>
          </a:lstStyle>
          <a:p>
            <a:r>
              <a:rPr lang="nl-NL"/>
              <a:t>&lt;Optional&gt;</a:t>
            </a:r>
          </a:p>
        </p:txBody>
      </p:sp>
      <p:sp>
        <p:nvSpPr>
          <p:cNvPr id="8" name="Tijdelijke aanduiding voor dianummer 7">
            <a:extLst>
              <a:ext uri="{FF2B5EF4-FFF2-40B4-BE49-F238E27FC236}">
                <a16:creationId xmlns:a16="http://schemas.microsoft.com/office/drawing/2014/main" id="{537C85A3-7741-9746-9E02-289218801E2A}"/>
              </a:ext>
            </a:extLst>
          </p:cNvPr>
          <p:cNvSpPr>
            <a:spLocks noGrp="1"/>
          </p:cNvSpPr>
          <p:nvPr>
            <p:ph type="sldNum" sz="quarter" idx="12"/>
          </p:nvPr>
        </p:nvSpPr>
        <p:spPr>
          <a:xfrm>
            <a:off x="592117" y="6356350"/>
            <a:ext cx="610150" cy="365125"/>
          </a:xfrm>
          <a:prstGeom prst="rect">
            <a:avLst/>
          </a:prstGeom>
        </p:spPr>
        <p:txBody>
          <a:bodyPr/>
          <a:lstStyle/>
          <a:p>
            <a:fld id="{AA6C878E-6624-8940-965B-E61AF946BCDB}" type="slidenum">
              <a:rPr lang="nl-NL" smtClean="0"/>
              <a:t>‹#›</a:t>
            </a:fld>
            <a:endParaRPr lang="nl-NL"/>
          </a:p>
        </p:txBody>
      </p:sp>
      <p:pic>
        <p:nvPicPr>
          <p:cNvPr id="20" name="Afbeelding 19">
            <a:extLst>
              <a:ext uri="{FF2B5EF4-FFF2-40B4-BE49-F238E27FC236}">
                <a16:creationId xmlns:a16="http://schemas.microsoft.com/office/drawing/2014/main" id="{7915C8A6-1C65-1B4D-96DE-491178A58B6D}"/>
              </a:ext>
            </a:extLst>
          </p:cNvPr>
          <p:cNvPicPr>
            <a:picLocks noChangeAspect="1"/>
          </p:cNvPicPr>
          <p:nvPr userDrawn="1"/>
        </p:nvPicPr>
        <p:blipFill>
          <a:blip r:embed="rId3"/>
          <a:stretch>
            <a:fillRect/>
          </a:stretch>
        </p:blipFill>
        <p:spPr>
          <a:xfrm>
            <a:off x="370196" y="0"/>
            <a:ext cx="1357004" cy="1357004"/>
          </a:xfrm>
          <a:prstGeom prst="rect">
            <a:avLst/>
          </a:prstGeom>
        </p:spPr>
      </p:pic>
    </p:spTree>
    <p:extLst>
      <p:ext uri="{BB962C8B-B14F-4D97-AF65-F5344CB8AC3E}">
        <p14:creationId xmlns:p14="http://schemas.microsoft.com/office/powerpoint/2010/main" val="30506142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WN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CE4CE7ED-B6C7-5F49-A328-1F510803E59C}"/>
              </a:ext>
            </a:extLst>
          </p:cNvPr>
          <p:cNvSpPr>
            <a:spLocks noGrp="1"/>
          </p:cNvSpPr>
          <p:nvPr>
            <p:ph type="pic" sz="quarter" idx="15"/>
          </p:nvPr>
        </p:nvSpPr>
        <p:spPr>
          <a:xfrm>
            <a:off x="682625" y="0"/>
            <a:ext cx="11509375" cy="5457825"/>
          </a:xfrm>
          <a:solidFill>
            <a:schemeClr val="bg1">
              <a:alpha val="0"/>
            </a:schemeClr>
          </a:solidFill>
        </p:spPr>
        <p:txBody>
          <a:bodyPr tIns="1080000"/>
          <a:lstStyle>
            <a:lvl1pPr algn="ctr">
              <a:defRPr>
                <a:solidFill>
                  <a:schemeClr val="bg1"/>
                </a:solidFill>
              </a:defRPr>
            </a:lvl1pPr>
          </a:lstStyle>
          <a:p>
            <a:r>
              <a:rPr lang="en-US"/>
              <a:t>Click icon to add picture</a:t>
            </a:r>
            <a:endParaRPr lang="nl-NL" dirty="0"/>
          </a:p>
        </p:txBody>
      </p:sp>
      <p:sp>
        <p:nvSpPr>
          <p:cNvPr id="18" name="Tijdelijke aanduiding voor tekst 17">
            <a:extLst>
              <a:ext uri="{FF2B5EF4-FFF2-40B4-BE49-F238E27FC236}">
                <a16:creationId xmlns:a16="http://schemas.microsoft.com/office/drawing/2014/main" id="{82E36227-6559-B345-8F13-90870F7B823B}"/>
              </a:ext>
            </a:extLst>
          </p:cNvPr>
          <p:cNvSpPr>
            <a:spLocks noGrp="1"/>
          </p:cNvSpPr>
          <p:nvPr>
            <p:ph type="body" sz="quarter" idx="14"/>
          </p:nvPr>
        </p:nvSpPr>
        <p:spPr>
          <a:xfrm>
            <a:off x="1727200" y="5088467"/>
            <a:ext cx="9372600" cy="982134"/>
          </a:xfrm>
        </p:spPr>
        <p:txBody>
          <a:bodyPr/>
          <a:lstStyle/>
          <a:p>
            <a:pPr lvl="0"/>
            <a:r>
              <a:rPr lang="en-US"/>
              <a:t>Click to edit Master text styles</a:t>
            </a:r>
          </a:p>
        </p:txBody>
      </p:sp>
      <p:sp>
        <p:nvSpPr>
          <p:cNvPr id="19" name="Titel 18">
            <a:extLst>
              <a:ext uri="{FF2B5EF4-FFF2-40B4-BE49-F238E27FC236}">
                <a16:creationId xmlns:a16="http://schemas.microsoft.com/office/drawing/2014/main" id="{2E6A56B8-FC91-974F-8B83-5BBA1FD08D70}"/>
              </a:ext>
            </a:extLst>
          </p:cNvPr>
          <p:cNvSpPr>
            <a:spLocks noGrp="1"/>
          </p:cNvSpPr>
          <p:nvPr>
            <p:ph type="title"/>
          </p:nvPr>
        </p:nvSpPr>
        <p:spPr/>
        <p:txBody>
          <a:bodyPr/>
          <a:lstStyle/>
          <a:p>
            <a:r>
              <a:rPr lang="en-US"/>
              <a:t>Click to edit Master title style</a:t>
            </a:r>
            <a:endParaRPr lang="nl-NL" dirty="0"/>
          </a:p>
        </p:txBody>
      </p:sp>
      <p:sp>
        <p:nvSpPr>
          <p:cNvPr id="6" name="Tijdelijke aanduiding voor datum 5">
            <a:extLst>
              <a:ext uri="{FF2B5EF4-FFF2-40B4-BE49-F238E27FC236}">
                <a16:creationId xmlns:a16="http://schemas.microsoft.com/office/drawing/2014/main" id="{AD68268A-8F62-4D41-92A6-869CF171E8BE}"/>
              </a:ext>
            </a:extLst>
          </p:cNvPr>
          <p:cNvSpPr>
            <a:spLocks noGrp="1"/>
          </p:cNvSpPr>
          <p:nvPr>
            <p:ph type="dt" sz="half" idx="10"/>
          </p:nvPr>
        </p:nvSpPr>
        <p:spPr>
          <a:xfrm>
            <a:off x="1642531" y="6356350"/>
            <a:ext cx="2370670" cy="365125"/>
          </a:xfrm>
          <a:prstGeom prst="rect">
            <a:avLst/>
          </a:prstGeom>
        </p:spPr>
        <p:txBody>
          <a:bodyPr/>
          <a:lstStyle/>
          <a:p>
            <a:fld id="{C9B625D9-B9EE-6E45-88E2-4D1C6CB4222C}" type="datetime2">
              <a:rPr lang="nl-NL" smtClean="0"/>
              <a:t>maandag 4 april 2022</a:t>
            </a:fld>
            <a:endParaRPr lang="nl-NL"/>
          </a:p>
        </p:txBody>
      </p:sp>
      <p:sp>
        <p:nvSpPr>
          <p:cNvPr id="7" name="Tijdelijke aanduiding voor voettekst 6">
            <a:extLst>
              <a:ext uri="{FF2B5EF4-FFF2-40B4-BE49-F238E27FC236}">
                <a16:creationId xmlns:a16="http://schemas.microsoft.com/office/drawing/2014/main" id="{691EF1DB-EC09-3B46-BCC5-40D93BB35486}"/>
              </a:ext>
            </a:extLst>
          </p:cNvPr>
          <p:cNvSpPr>
            <a:spLocks noGrp="1"/>
          </p:cNvSpPr>
          <p:nvPr>
            <p:ph type="ftr" sz="quarter" idx="11"/>
          </p:nvPr>
        </p:nvSpPr>
        <p:spPr>
          <a:xfrm>
            <a:off x="6011334" y="6356350"/>
            <a:ext cx="3378200" cy="365125"/>
          </a:xfrm>
          <a:prstGeom prst="rect">
            <a:avLst/>
          </a:prstGeom>
        </p:spPr>
        <p:txBody>
          <a:bodyPr/>
          <a:lstStyle>
            <a:lvl1pPr algn="l">
              <a:defRPr/>
            </a:lvl1pPr>
          </a:lstStyle>
          <a:p>
            <a:r>
              <a:rPr lang="nl-NL"/>
              <a:t>&lt;Optional&gt;</a:t>
            </a:r>
          </a:p>
        </p:txBody>
      </p:sp>
      <p:sp>
        <p:nvSpPr>
          <p:cNvPr id="8" name="Tijdelijke aanduiding voor dianummer 7">
            <a:extLst>
              <a:ext uri="{FF2B5EF4-FFF2-40B4-BE49-F238E27FC236}">
                <a16:creationId xmlns:a16="http://schemas.microsoft.com/office/drawing/2014/main" id="{537C85A3-7741-9746-9E02-289218801E2A}"/>
              </a:ext>
            </a:extLst>
          </p:cNvPr>
          <p:cNvSpPr>
            <a:spLocks noGrp="1"/>
          </p:cNvSpPr>
          <p:nvPr>
            <p:ph type="sldNum" sz="quarter" idx="12"/>
          </p:nvPr>
        </p:nvSpPr>
        <p:spPr>
          <a:xfrm>
            <a:off x="592117" y="6356350"/>
            <a:ext cx="610150" cy="365125"/>
          </a:xfrm>
          <a:prstGeom prst="rect">
            <a:avLst/>
          </a:prstGeom>
        </p:spPr>
        <p:txBody>
          <a:bodyPr/>
          <a:lstStyle/>
          <a:p>
            <a:fld id="{AA6C878E-6624-8940-965B-E61AF946BCDB}" type="slidenum">
              <a:rPr lang="nl-NL" smtClean="0"/>
              <a:t>‹#›</a:t>
            </a:fld>
            <a:endParaRPr lang="nl-NL"/>
          </a:p>
        </p:txBody>
      </p:sp>
    </p:spTree>
    <p:extLst>
      <p:ext uri="{BB962C8B-B14F-4D97-AF65-F5344CB8AC3E}">
        <p14:creationId xmlns:p14="http://schemas.microsoft.com/office/powerpoint/2010/main" val="34810135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 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jdelijke aanduiding voor datum 5">
            <a:extLst>
              <a:ext uri="{FF2B5EF4-FFF2-40B4-BE49-F238E27FC236}">
                <a16:creationId xmlns:a16="http://schemas.microsoft.com/office/drawing/2014/main" id="{AD68268A-8F62-4D41-92A6-869CF171E8BE}"/>
              </a:ext>
            </a:extLst>
          </p:cNvPr>
          <p:cNvSpPr>
            <a:spLocks noGrp="1"/>
          </p:cNvSpPr>
          <p:nvPr>
            <p:ph type="dt" sz="half" idx="10"/>
          </p:nvPr>
        </p:nvSpPr>
        <p:spPr>
          <a:xfrm>
            <a:off x="1642531" y="6356350"/>
            <a:ext cx="2370670" cy="365125"/>
          </a:xfrm>
          <a:prstGeom prst="rect">
            <a:avLst/>
          </a:prstGeom>
        </p:spPr>
        <p:txBody>
          <a:bodyPr/>
          <a:lstStyle/>
          <a:p>
            <a:fld id="{7ECE7121-FBD5-B04C-9051-955FACEB8C14}" type="datetime2">
              <a:rPr lang="nl-NL" smtClean="0"/>
              <a:t>maandag 4 april 2022</a:t>
            </a:fld>
            <a:endParaRPr lang="nl-NL" dirty="0"/>
          </a:p>
        </p:txBody>
      </p:sp>
      <p:sp>
        <p:nvSpPr>
          <p:cNvPr id="7" name="Tijdelijke aanduiding voor voettekst 6">
            <a:extLst>
              <a:ext uri="{FF2B5EF4-FFF2-40B4-BE49-F238E27FC236}">
                <a16:creationId xmlns:a16="http://schemas.microsoft.com/office/drawing/2014/main" id="{691EF1DB-EC09-3B46-BCC5-40D93BB35486}"/>
              </a:ext>
            </a:extLst>
          </p:cNvPr>
          <p:cNvSpPr>
            <a:spLocks noGrp="1"/>
          </p:cNvSpPr>
          <p:nvPr>
            <p:ph type="ftr" sz="quarter" idx="11"/>
          </p:nvPr>
        </p:nvSpPr>
        <p:spPr>
          <a:xfrm>
            <a:off x="6011334" y="6356350"/>
            <a:ext cx="3378200" cy="365125"/>
          </a:xfrm>
          <a:prstGeom prst="rect">
            <a:avLst/>
          </a:prstGeom>
        </p:spPr>
        <p:txBody>
          <a:bodyPr/>
          <a:lstStyle>
            <a:lvl1pPr algn="l">
              <a:defRPr/>
            </a:lvl1pPr>
          </a:lstStyle>
          <a:p>
            <a:r>
              <a:rPr lang="nl-NL" dirty="0"/>
              <a:t>&lt;</a:t>
            </a:r>
            <a:r>
              <a:rPr lang="nl-NL" dirty="0" err="1"/>
              <a:t>Optional</a:t>
            </a:r>
            <a:r>
              <a:rPr lang="nl-NL" dirty="0"/>
              <a:t>&gt;</a:t>
            </a:r>
          </a:p>
        </p:txBody>
      </p:sp>
      <p:sp>
        <p:nvSpPr>
          <p:cNvPr id="8" name="Tijdelijke aanduiding voor dianummer 7">
            <a:extLst>
              <a:ext uri="{FF2B5EF4-FFF2-40B4-BE49-F238E27FC236}">
                <a16:creationId xmlns:a16="http://schemas.microsoft.com/office/drawing/2014/main" id="{537C85A3-7741-9746-9E02-289218801E2A}"/>
              </a:ext>
            </a:extLst>
          </p:cNvPr>
          <p:cNvSpPr>
            <a:spLocks noGrp="1"/>
          </p:cNvSpPr>
          <p:nvPr>
            <p:ph type="sldNum" sz="quarter" idx="12"/>
          </p:nvPr>
        </p:nvSpPr>
        <p:spPr>
          <a:xfrm>
            <a:off x="592117" y="6356350"/>
            <a:ext cx="610150" cy="365125"/>
          </a:xfrm>
          <a:prstGeom prst="rect">
            <a:avLst/>
          </a:prstGeom>
        </p:spPr>
        <p:txBody>
          <a:bodyPr/>
          <a:lstStyle/>
          <a:p>
            <a:fld id="{AA6C878E-6624-8940-965B-E61AF946BCDB}" type="slidenum">
              <a:rPr lang="nl-NL" smtClean="0"/>
              <a:t>‹#›</a:t>
            </a:fld>
            <a:endParaRPr lang="nl-NL"/>
          </a:p>
        </p:txBody>
      </p:sp>
      <p:sp>
        <p:nvSpPr>
          <p:cNvPr id="13" name="Tijdelijke aanduiding voor tekst 12">
            <a:extLst>
              <a:ext uri="{FF2B5EF4-FFF2-40B4-BE49-F238E27FC236}">
                <a16:creationId xmlns:a16="http://schemas.microsoft.com/office/drawing/2014/main" id="{99E194CE-1199-B444-9E43-C863C6A94828}"/>
              </a:ext>
            </a:extLst>
          </p:cNvPr>
          <p:cNvSpPr>
            <a:spLocks noGrp="1"/>
          </p:cNvSpPr>
          <p:nvPr>
            <p:ph type="body" sz="quarter" idx="16"/>
          </p:nvPr>
        </p:nvSpPr>
        <p:spPr>
          <a:xfrm>
            <a:off x="537882" y="1399343"/>
            <a:ext cx="11144922" cy="471498"/>
          </a:xfrm>
          <a:prstGeom prst="rect">
            <a:avLst/>
          </a:prstGeom>
        </p:spPr>
        <p:txBody>
          <a:bodyPr/>
          <a:lstStyle>
            <a:lvl1pPr>
              <a:defRPr sz="3000" b="0" baseline="0">
                <a:solidFill>
                  <a:srgbClr val="00B7EE"/>
                </a:solidFill>
                <a:latin typeface="Open Sans SemiBold" panose="020B0606030504020204" pitchFamily="34" charset="0"/>
              </a:defRPr>
            </a:lvl1pPr>
          </a:lstStyle>
          <a:p>
            <a:endParaRPr lang="nl-NL" dirty="0"/>
          </a:p>
        </p:txBody>
      </p:sp>
      <p:sp>
        <p:nvSpPr>
          <p:cNvPr id="16" name="Tijdelijke aanduiding voor inhoud 2">
            <a:extLst>
              <a:ext uri="{FF2B5EF4-FFF2-40B4-BE49-F238E27FC236}">
                <a16:creationId xmlns:a16="http://schemas.microsoft.com/office/drawing/2014/main" id="{F897C773-B67B-E142-9E01-29A0177E2FFF}"/>
              </a:ext>
            </a:extLst>
          </p:cNvPr>
          <p:cNvSpPr>
            <a:spLocks noGrp="1"/>
          </p:cNvSpPr>
          <p:nvPr>
            <p:ph sz="quarter" idx="15" hasCustomPrompt="1"/>
          </p:nvPr>
        </p:nvSpPr>
        <p:spPr>
          <a:xfrm>
            <a:off x="537882" y="1881858"/>
            <a:ext cx="11144920" cy="3735895"/>
          </a:xfrm>
          <a:prstGeom prst="rect">
            <a:avLst/>
          </a:prstGeom>
        </p:spPr>
        <p:txBody>
          <a:bodyPr wrap="square">
            <a:noAutofit/>
          </a:bodyPr>
          <a:lstStyle>
            <a:lvl1pPr marL="198900" indent="-198900">
              <a:buClr>
                <a:srgbClr val="EE731A"/>
              </a:buClr>
              <a:buFont typeface="Arial" panose="020B0604020202020204" pitchFamily="34" charset="0"/>
              <a:buChar char="•"/>
              <a:defRPr sz="2100" baseline="0">
                <a:solidFill>
                  <a:schemeClr val="tx1"/>
                </a:solidFill>
              </a:defRPr>
            </a:lvl1pPr>
          </a:lstStyle>
          <a:p>
            <a:r>
              <a:rPr lang="nl-NL" dirty="0" err="1"/>
              <a:t>Text</a:t>
            </a:r>
            <a:r>
              <a:rPr lang="nl-NL" dirty="0"/>
              <a:t>
</a:t>
            </a:r>
            <a:r>
              <a:rPr lang="nl-NL" dirty="0" err="1"/>
              <a:t>Text</a:t>
            </a:r>
            <a:r>
              <a:rPr lang="nl-NL" dirty="0"/>
              <a:t>
</a:t>
            </a:r>
            <a:r>
              <a:rPr lang="nl-NL" dirty="0" err="1"/>
              <a:t>Text</a:t>
            </a:r>
            <a:endParaRPr lang="nl-NL" dirty="0"/>
          </a:p>
          <a:p>
            <a:r>
              <a:rPr lang="nl-NL" dirty="0" err="1"/>
              <a:t>Text</a:t>
            </a:r>
            <a:r>
              <a:rPr lang="nl-NL" dirty="0"/>
              <a:t>
</a:t>
            </a:r>
            <a:r>
              <a:rPr lang="nl-NL" dirty="0" err="1"/>
              <a:t>Text</a:t>
            </a:r>
            <a:r>
              <a:rPr lang="nl-NL" dirty="0"/>
              <a:t>
</a:t>
            </a:r>
            <a:r>
              <a:rPr lang="nl-NL" dirty="0" err="1"/>
              <a:t>Text</a:t>
            </a:r>
            <a:endParaRPr lang="nl-NL" dirty="0"/>
          </a:p>
          <a:p>
            <a:r>
              <a:rPr lang="nl-NL" dirty="0" err="1"/>
              <a:t>Text</a:t>
            </a:r>
            <a:endParaRPr lang="nl-NL" dirty="0"/>
          </a:p>
          <a:p>
            <a:r>
              <a:rPr lang="nl-NL" dirty="0" err="1"/>
              <a:t>Text</a:t>
            </a:r>
            <a:endParaRPr lang="nl-NL" dirty="0"/>
          </a:p>
          <a:p>
            <a:r>
              <a:rPr lang="nl-NL" dirty="0" err="1"/>
              <a:t>Text</a:t>
            </a:r>
            <a:endParaRPr lang="nl-NL" dirty="0"/>
          </a:p>
        </p:txBody>
      </p:sp>
      <p:sp>
        <p:nvSpPr>
          <p:cNvPr id="9" name="Titel 18">
            <a:extLst>
              <a:ext uri="{FF2B5EF4-FFF2-40B4-BE49-F238E27FC236}">
                <a16:creationId xmlns:a16="http://schemas.microsoft.com/office/drawing/2014/main" id="{6E37925F-CA59-EA4B-87ED-B4446264CDB5}"/>
              </a:ext>
            </a:extLst>
          </p:cNvPr>
          <p:cNvSpPr>
            <a:spLocks noGrp="1"/>
          </p:cNvSpPr>
          <p:nvPr>
            <p:ph type="title"/>
          </p:nvPr>
        </p:nvSpPr>
        <p:spPr>
          <a:xfrm>
            <a:off x="537882" y="412477"/>
            <a:ext cx="11144922" cy="867684"/>
          </a:xfrm>
          <a:prstGeom prst="rect">
            <a:avLst/>
          </a:prstGeom>
        </p:spPr>
        <p:txBody>
          <a:bodyPr/>
          <a:lstStyle/>
          <a:p>
            <a:endParaRPr lang="nl-NL" dirty="0"/>
          </a:p>
        </p:txBody>
      </p:sp>
    </p:spTree>
    <p:extLst>
      <p:ext uri="{BB962C8B-B14F-4D97-AF65-F5344CB8AC3E}">
        <p14:creationId xmlns:p14="http://schemas.microsoft.com/office/powerpoint/2010/main" val="42827378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jdelijke aanduiding voor datum 5">
            <a:extLst>
              <a:ext uri="{FF2B5EF4-FFF2-40B4-BE49-F238E27FC236}">
                <a16:creationId xmlns:a16="http://schemas.microsoft.com/office/drawing/2014/main" id="{AD68268A-8F62-4D41-92A6-869CF171E8BE}"/>
              </a:ext>
            </a:extLst>
          </p:cNvPr>
          <p:cNvSpPr>
            <a:spLocks noGrp="1"/>
          </p:cNvSpPr>
          <p:nvPr>
            <p:ph type="dt" sz="half" idx="10"/>
          </p:nvPr>
        </p:nvSpPr>
        <p:spPr>
          <a:xfrm>
            <a:off x="1642531" y="6356350"/>
            <a:ext cx="2370670" cy="365125"/>
          </a:xfrm>
          <a:prstGeom prst="rect">
            <a:avLst/>
          </a:prstGeom>
        </p:spPr>
        <p:txBody>
          <a:bodyPr/>
          <a:lstStyle/>
          <a:p>
            <a:fld id="{9D076CE5-49C4-1047-90C9-08077C54E025}" type="datetime2">
              <a:rPr lang="nl-NL" smtClean="0"/>
              <a:t>maandag 4 april 2022</a:t>
            </a:fld>
            <a:endParaRPr lang="nl-NL"/>
          </a:p>
        </p:txBody>
      </p:sp>
      <p:sp>
        <p:nvSpPr>
          <p:cNvPr id="7" name="Tijdelijke aanduiding voor voettekst 6">
            <a:extLst>
              <a:ext uri="{FF2B5EF4-FFF2-40B4-BE49-F238E27FC236}">
                <a16:creationId xmlns:a16="http://schemas.microsoft.com/office/drawing/2014/main" id="{691EF1DB-EC09-3B46-BCC5-40D93BB35486}"/>
              </a:ext>
            </a:extLst>
          </p:cNvPr>
          <p:cNvSpPr>
            <a:spLocks noGrp="1"/>
          </p:cNvSpPr>
          <p:nvPr>
            <p:ph type="ftr" sz="quarter" idx="11"/>
          </p:nvPr>
        </p:nvSpPr>
        <p:spPr>
          <a:xfrm>
            <a:off x="6011334" y="6356350"/>
            <a:ext cx="3378200" cy="365125"/>
          </a:xfrm>
          <a:prstGeom prst="rect">
            <a:avLst/>
          </a:prstGeom>
        </p:spPr>
        <p:txBody>
          <a:bodyPr/>
          <a:lstStyle>
            <a:lvl1pPr algn="l">
              <a:defRPr/>
            </a:lvl1pPr>
          </a:lstStyle>
          <a:p>
            <a:r>
              <a:rPr lang="nl-NL"/>
              <a:t>&lt;Optional&gt;</a:t>
            </a:r>
          </a:p>
        </p:txBody>
      </p:sp>
      <p:sp>
        <p:nvSpPr>
          <p:cNvPr id="8" name="Tijdelijke aanduiding voor dianummer 7">
            <a:extLst>
              <a:ext uri="{FF2B5EF4-FFF2-40B4-BE49-F238E27FC236}">
                <a16:creationId xmlns:a16="http://schemas.microsoft.com/office/drawing/2014/main" id="{537C85A3-7741-9746-9E02-289218801E2A}"/>
              </a:ext>
            </a:extLst>
          </p:cNvPr>
          <p:cNvSpPr>
            <a:spLocks noGrp="1"/>
          </p:cNvSpPr>
          <p:nvPr>
            <p:ph type="sldNum" sz="quarter" idx="12"/>
          </p:nvPr>
        </p:nvSpPr>
        <p:spPr>
          <a:xfrm>
            <a:off x="592117" y="6356350"/>
            <a:ext cx="610150" cy="365125"/>
          </a:xfrm>
          <a:prstGeom prst="rect">
            <a:avLst/>
          </a:prstGeom>
        </p:spPr>
        <p:txBody>
          <a:bodyPr/>
          <a:lstStyle/>
          <a:p>
            <a:fld id="{AA6C878E-6624-8940-965B-E61AF946BCDB}" type="slidenum">
              <a:rPr lang="nl-NL" smtClean="0"/>
              <a:t>‹#›</a:t>
            </a:fld>
            <a:endParaRPr lang="nl-NL"/>
          </a:p>
        </p:txBody>
      </p:sp>
      <p:sp>
        <p:nvSpPr>
          <p:cNvPr id="13" name="Tijdelijke aanduiding voor inhoud 2">
            <a:extLst>
              <a:ext uri="{FF2B5EF4-FFF2-40B4-BE49-F238E27FC236}">
                <a16:creationId xmlns:a16="http://schemas.microsoft.com/office/drawing/2014/main" id="{1268AB72-F30A-4844-AFAE-20251F3B1D85}"/>
              </a:ext>
            </a:extLst>
          </p:cNvPr>
          <p:cNvSpPr>
            <a:spLocks noGrp="1"/>
          </p:cNvSpPr>
          <p:nvPr>
            <p:ph sz="quarter" idx="15" hasCustomPrompt="1"/>
          </p:nvPr>
        </p:nvSpPr>
        <p:spPr>
          <a:xfrm>
            <a:off x="537882" y="1471381"/>
            <a:ext cx="11144922" cy="4154984"/>
          </a:xfrm>
          <a:prstGeom prst="rect">
            <a:avLst/>
          </a:prstGeom>
        </p:spPr>
        <p:txBody>
          <a:bodyPr>
            <a:noAutofit/>
          </a:bodyPr>
          <a:lstStyle>
            <a:lvl1pPr marL="198900" indent="-198900">
              <a:buClr>
                <a:srgbClr val="EE731A"/>
              </a:buClr>
              <a:buFont typeface="Arial" panose="020B0604020202020204" pitchFamily="34" charset="0"/>
              <a:buChar char="•"/>
              <a:defRPr sz="2100" baseline="0">
                <a:solidFill>
                  <a:schemeClr val="tx1"/>
                </a:solidFill>
              </a:defRPr>
            </a:lvl1pPr>
          </a:lstStyle>
          <a:p>
            <a:r>
              <a:rPr lang="nl-NL" dirty="0" err="1"/>
              <a:t>Text</a:t>
            </a:r>
            <a:r>
              <a:rPr lang="nl-NL" dirty="0"/>
              <a:t>
</a:t>
            </a:r>
            <a:r>
              <a:rPr lang="nl-NL" dirty="0" err="1"/>
              <a:t>Text</a:t>
            </a:r>
            <a:r>
              <a:rPr lang="nl-NL" dirty="0"/>
              <a:t>
</a:t>
            </a:r>
            <a:r>
              <a:rPr lang="nl-NL" dirty="0" err="1"/>
              <a:t>Text</a:t>
            </a:r>
            <a:r>
              <a:rPr lang="nl-NL" dirty="0"/>
              <a:t>
</a:t>
            </a:r>
            <a:r>
              <a:rPr lang="nl-NL" dirty="0" err="1"/>
              <a:t>Text</a:t>
            </a:r>
            <a:r>
              <a:rPr lang="nl-NL" dirty="0"/>
              <a:t>
</a:t>
            </a:r>
            <a:r>
              <a:rPr lang="nl-NL" dirty="0" err="1"/>
              <a:t>Text</a:t>
            </a:r>
            <a:endParaRPr lang="nl-NL" dirty="0"/>
          </a:p>
          <a:p>
            <a:r>
              <a:rPr lang="nl-NL" dirty="0" err="1"/>
              <a:t>Text</a:t>
            </a:r>
            <a:endParaRPr lang="nl-NL" dirty="0"/>
          </a:p>
          <a:p>
            <a:r>
              <a:rPr lang="nl-NL" dirty="0" err="1"/>
              <a:t>Text</a:t>
            </a:r>
            <a:r>
              <a:rPr lang="nl-NL" dirty="0"/>
              <a:t>
</a:t>
            </a:r>
            <a:r>
              <a:rPr lang="nl-NL" dirty="0" err="1"/>
              <a:t>Text</a:t>
            </a:r>
            <a:endParaRPr lang="nl-NL" dirty="0"/>
          </a:p>
          <a:p>
            <a:r>
              <a:rPr lang="nl-NL" dirty="0" err="1"/>
              <a:t>Text</a:t>
            </a:r>
            <a:endParaRPr lang="nl-NL" dirty="0"/>
          </a:p>
          <a:p>
            <a:r>
              <a:rPr lang="nl-NL" dirty="0" err="1"/>
              <a:t>Text</a:t>
            </a:r>
            <a:endParaRPr lang="nl-NL" dirty="0"/>
          </a:p>
        </p:txBody>
      </p:sp>
      <p:sp>
        <p:nvSpPr>
          <p:cNvPr id="14" name="Titel 18">
            <a:extLst>
              <a:ext uri="{FF2B5EF4-FFF2-40B4-BE49-F238E27FC236}">
                <a16:creationId xmlns:a16="http://schemas.microsoft.com/office/drawing/2014/main" id="{688B96DB-3A09-5D41-96EB-01A013AF8F16}"/>
              </a:ext>
            </a:extLst>
          </p:cNvPr>
          <p:cNvSpPr>
            <a:spLocks noGrp="1"/>
          </p:cNvSpPr>
          <p:nvPr>
            <p:ph type="title"/>
          </p:nvPr>
        </p:nvSpPr>
        <p:spPr>
          <a:xfrm>
            <a:off x="537882" y="412477"/>
            <a:ext cx="11144922" cy="867684"/>
          </a:xfrm>
          <a:prstGeom prst="rect">
            <a:avLst/>
          </a:prstGeom>
        </p:spPr>
        <p:txBody>
          <a:bodyPr/>
          <a:lstStyle/>
          <a:p>
            <a:endParaRPr lang="nl-NL" dirty="0"/>
          </a:p>
        </p:txBody>
      </p:sp>
    </p:spTree>
    <p:extLst>
      <p:ext uri="{BB962C8B-B14F-4D97-AF65-F5344CB8AC3E}">
        <p14:creationId xmlns:p14="http://schemas.microsoft.com/office/powerpoint/2010/main" val="13283795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4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 TWO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jdelijke aanduiding voor datum 5">
            <a:extLst>
              <a:ext uri="{FF2B5EF4-FFF2-40B4-BE49-F238E27FC236}">
                <a16:creationId xmlns:a16="http://schemas.microsoft.com/office/drawing/2014/main" id="{AD68268A-8F62-4D41-92A6-869CF171E8BE}"/>
              </a:ext>
            </a:extLst>
          </p:cNvPr>
          <p:cNvSpPr>
            <a:spLocks noGrp="1"/>
          </p:cNvSpPr>
          <p:nvPr>
            <p:ph type="dt" sz="half" idx="10"/>
          </p:nvPr>
        </p:nvSpPr>
        <p:spPr>
          <a:xfrm>
            <a:off x="1642531" y="6356350"/>
            <a:ext cx="2370670" cy="365125"/>
          </a:xfrm>
          <a:prstGeom prst="rect">
            <a:avLst/>
          </a:prstGeom>
        </p:spPr>
        <p:txBody>
          <a:bodyPr/>
          <a:lstStyle/>
          <a:p>
            <a:fld id="{C7BE5A74-8120-B541-8B08-C0396A2FDC64}" type="datetime2">
              <a:rPr lang="nl-NL" smtClean="0"/>
              <a:t>maandag 4 april 2022</a:t>
            </a:fld>
            <a:endParaRPr lang="nl-NL" dirty="0"/>
          </a:p>
        </p:txBody>
      </p:sp>
      <p:sp>
        <p:nvSpPr>
          <p:cNvPr id="7" name="Tijdelijke aanduiding voor voettekst 6">
            <a:extLst>
              <a:ext uri="{FF2B5EF4-FFF2-40B4-BE49-F238E27FC236}">
                <a16:creationId xmlns:a16="http://schemas.microsoft.com/office/drawing/2014/main" id="{691EF1DB-EC09-3B46-BCC5-40D93BB35486}"/>
              </a:ext>
            </a:extLst>
          </p:cNvPr>
          <p:cNvSpPr>
            <a:spLocks noGrp="1"/>
          </p:cNvSpPr>
          <p:nvPr>
            <p:ph type="ftr" sz="quarter" idx="11"/>
          </p:nvPr>
        </p:nvSpPr>
        <p:spPr>
          <a:xfrm>
            <a:off x="6011334" y="6356350"/>
            <a:ext cx="3378200" cy="365125"/>
          </a:xfrm>
          <a:prstGeom prst="rect">
            <a:avLst/>
          </a:prstGeom>
        </p:spPr>
        <p:txBody>
          <a:bodyPr/>
          <a:lstStyle>
            <a:lvl1pPr algn="l">
              <a:defRPr/>
            </a:lvl1pPr>
          </a:lstStyle>
          <a:p>
            <a:r>
              <a:rPr lang="nl-NL" dirty="0"/>
              <a:t>&lt;</a:t>
            </a:r>
            <a:r>
              <a:rPr lang="nl-NL" dirty="0" err="1"/>
              <a:t>Optional</a:t>
            </a:r>
            <a:r>
              <a:rPr lang="nl-NL" dirty="0"/>
              <a:t>&gt;</a:t>
            </a:r>
          </a:p>
        </p:txBody>
      </p:sp>
      <p:sp>
        <p:nvSpPr>
          <p:cNvPr id="8" name="Tijdelijke aanduiding voor dianummer 7">
            <a:extLst>
              <a:ext uri="{FF2B5EF4-FFF2-40B4-BE49-F238E27FC236}">
                <a16:creationId xmlns:a16="http://schemas.microsoft.com/office/drawing/2014/main" id="{537C85A3-7741-9746-9E02-289218801E2A}"/>
              </a:ext>
            </a:extLst>
          </p:cNvPr>
          <p:cNvSpPr>
            <a:spLocks noGrp="1"/>
          </p:cNvSpPr>
          <p:nvPr>
            <p:ph type="sldNum" sz="quarter" idx="12"/>
          </p:nvPr>
        </p:nvSpPr>
        <p:spPr>
          <a:xfrm>
            <a:off x="592117" y="6356350"/>
            <a:ext cx="610150" cy="365125"/>
          </a:xfrm>
          <a:prstGeom prst="rect">
            <a:avLst/>
          </a:prstGeom>
        </p:spPr>
        <p:txBody>
          <a:bodyPr/>
          <a:lstStyle/>
          <a:p>
            <a:fld id="{AA6C878E-6624-8940-965B-E61AF946BCDB}" type="slidenum">
              <a:rPr lang="nl-NL" smtClean="0"/>
              <a:t>‹#›</a:t>
            </a:fld>
            <a:endParaRPr lang="nl-NL"/>
          </a:p>
        </p:txBody>
      </p:sp>
      <p:sp>
        <p:nvSpPr>
          <p:cNvPr id="13" name="Tijdelijke aanduiding voor tekst 12">
            <a:extLst>
              <a:ext uri="{FF2B5EF4-FFF2-40B4-BE49-F238E27FC236}">
                <a16:creationId xmlns:a16="http://schemas.microsoft.com/office/drawing/2014/main" id="{99E194CE-1199-B444-9E43-C863C6A94828}"/>
              </a:ext>
            </a:extLst>
          </p:cNvPr>
          <p:cNvSpPr>
            <a:spLocks noGrp="1"/>
          </p:cNvSpPr>
          <p:nvPr>
            <p:ph type="body" sz="quarter" idx="16"/>
          </p:nvPr>
        </p:nvSpPr>
        <p:spPr>
          <a:xfrm>
            <a:off x="537882" y="1399343"/>
            <a:ext cx="11144922" cy="471498"/>
          </a:xfrm>
          <a:prstGeom prst="rect">
            <a:avLst/>
          </a:prstGeom>
        </p:spPr>
        <p:txBody>
          <a:bodyPr/>
          <a:lstStyle>
            <a:lvl1pPr>
              <a:defRPr sz="3000" baseline="0">
                <a:solidFill>
                  <a:srgbClr val="00B7EE"/>
                </a:solidFill>
                <a:latin typeface="Open Sans SemiBold" panose="020B0606030504020204" pitchFamily="34" charset="0"/>
              </a:defRPr>
            </a:lvl1pPr>
          </a:lstStyle>
          <a:p>
            <a:endParaRPr lang="nl-NL" dirty="0"/>
          </a:p>
        </p:txBody>
      </p:sp>
      <p:sp>
        <p:nvSpPr>
          <p:cNvPr id="11" name="Tijdelijke aanduiding voor inhoud 2">
            <a:extLst>
              <a:ext uri="{FF2B5EF4-FFF2-40B4-BE49-F238E27FC236}">
                <a16:creationId xmlns:a16="http://schemas.microsoft.com/office/drawing/2014/main" id="{ECFF16CA-AD10-5343-89C2-717896D9EA8B}"/>
              </a:ext>
            </a:extLst>
          </p:cNvPr>
          <p:cNvSpPr>
            <a:spLocks noGrp="1"/>
          </p:cNvSpPr>
          <p:nvPr>
            <p:ph sz="quarter" idx="15" hasCustomPrompt="1"/>
          </p:nvPr>
        </p:nvSpPr>
        <p:spPr>
          <a:xfrm>
            <a:off x="536957" y="1877670"/>
            <a:ext cx="5390199" cy="3888000"/>
          </a:xfrm>
          <a:prstGeom prst="rect">
            <a:avLst/>
          </a:prstGeom>
        </p:spPr>
        <p:txBody>
          <a:bodyPr/>
          <a:lstStyle>
            <a:lvl1pPr marL="198900" indent="-198900">
              <a:buClr>
                <a:srgbClr val="EE731A"/>
              </a:buClr>
              <a:buFont typeface="Arial" panose="020B0604020202020204" pitchFamily="34" charset="0"/>
              <a:buChar char="•"/>
              <a:defRPr sz="2100" baseline="0">
                <a:solidFill>
                  <a:schemeClr val="tx1"/>
                </a:solidFill>
              </a:defRPr>
            </a:lvl1pPr>
          </a:lstStyle>
          <a:p>
            <a:r>
              <a:rPr lang="nl-NL" dirty="0" err="1"/>
              <a:t>Text</a:t>
            </a:r>
            <a:r>
              <a:rPr lang="nl-NL" dirty="0"/>
              <a:t>
</a:t>
            </a:r>
            <a:r>
              <a:rPr lang="nl-NL" dirty="0" err="1"/>
              <a:t>Text</a:t>
            </a:r>
            <a:r>
              <a:rPr lang="nl-NL" dirty="0"/>
              <a:t>
</a:t>
            </a:r>
            <a:r>
              <a:rPr lang="nl-NL" dirty="0" err="1"/>
              <a:t>Text</a:t>
            </a:r>
            <a:r>
              <a:rPr lang="nl-NL" dirty="0"/>
              <a:t>
</a:t>
            </a:r>
            <a:r>
              <a:rPr lang="nl-NL" dirty="0" err="1"/>
              <a:t>Text</a:t>
            </a:r>
            <a:r>
              <a:rPr lang="nl-NL" dirty="0"/>
              <a:t>
</a:t>
            </a:r>
            <a:r>
              <a:rPr lang="nl-NL" dirty="0" err="1"/>
              <a:t>Text</a:t>
            </a:r>
            <a:endParaRPr lang="nl-NL" dirty="0"/>
          </a:p>
          <a:p>
            <a:r>
              <a:rPr lang="nl-NL" dirty="0" err="1"/>
              <a:t>Text</a:t>
            </a:r>
            <a:endParaRPr lang="nl-NL" dirty="0"/>
          </a:p>
          <a:p>
            <a:r>
              <a:rPr lang="nl-NL" dirty="0" err="1"/>
              <a:t>Text</a:t>
            </a:r>
            <a:r>
              <a:rPr lang="nl-NL" dirty="0"/>
              <a:t>
</a:t>
            </a:r>
            <a:r>
              <a:rPr lang="nl-NL" dirty="0" err="1"/>
              <a:t>Text</a:t>
            </a:r>
            <a:endParaRPr lang="nl-NL" dirty="0"/>
          </a:p>
          <a:p>
            <a:r>
              <a:rPr lang="nl-NL" dirty="0" err="1"/>
              <a:t>Text</a:t>
            </a:r>
            <a:endParaRPr lang="nl-NL" dirty="0"/>
          </a:p>
          <a:p>
            <a:endParaRPr lang="nl-NL" dirty="0"/>
          </a:p>
        </p:txBody>
      </p:sp>
      <p:sp>
        <p:nvSpPr>
          <p:cNvPr id="14" name="Tijdelijke aanduiding voor inhoud 2">
            <a:extLst>
              <a:ext uri="{FF2B5EF4-FFF2-40B4-BE49-F238E27FC236}">
                <a16:creationId xmlns:a16="http://schemas.microsoft.com/office/drawing/2014/main" id="{162539FB-202D-7448-9B76-4D3F85DFC8D8}"/>
              </a:ext>
            </a:extLst>
          </p:cNvPr>
          <p:cNvSpPr>
            <a:spLocks noGrp="1"/>
          </p:cNvSpPr>
          <p:nvPr>
            <p:ph sz="quarter" idx="17" hasCustomPrompt="1"/>
          </p:nvPr>
        </p:nvSpPr>
        <p:spPr>
          <a:xfrm>
            <a:off x="6104964" y="1877670"/>
            <a:ext cx="5390199" cy="3888000"/>
          </a:xfrm>
          <a:prstGeom prst="rect">
            <a:avLst/>
          </a:prstGeom>
        </p:spPr>
        <p:txBody>
          <a:bodyPr/>
          <a:lstStyle>
            <a:lvl1pPr marL="198900" indent="-198900">
              <a:buClr>
                <a:srgbClr val="EE731A"/>
              </a:buClr>
              <a:buFont typeface="Arial" panose="020B0604020202020204" pitchFamily="34" charset="0"/>
              <a:buChar char="•"/>
              <a:defRPr sz="2100" baseline="0">
                <a:solidFill>
                  <a:schemeClr val="tx1"/>
                </a:solidFill>
              </a:defRPr>
            </a:lvl1pPr>
          </a:lstStyle>
          <a:p>
            <a:r>
              <a:rPr lang="nl-NL" dirty="0" err="1"/>
              <a:t>Text</a:t>
            </a:r>
            <a:r>
              <a:rPr lang="nl-NL" dirty="0"/>
              <a:t>
</a:t>
            </a:r>
            <a:r>
              <a:rPr lang="nl-NL" dirty="0" err="1"/>
              <a:t>Text</a:t>
            </a:r>
            <a:r>
              <a:rPr lang="nl-NL" dirty="0"/>
              <a:t>
</a:t>
            </a:r>
            <a:r>
              <a:rPr lang="nl-NL" dirty="0" err="1"/>
              <a:t>Text</a:t>
            </a:r>
            <a:r>
              <a:rPr lang="nl-NL" dirty="0"/>
              <a:t>
</a:t>
            </a:r>
            <a:r>
              <a:rPr lang="nl-NL" dirty="0" err="1"/>
              <a:t>Text</a:t>
            </a:r>
            <a:r>
              <a:rPr lang="nl-NL" dirty="0"/>
              <a:t>
</a:t>
            </a:r>
            <a:r>
              <a:rPr lang="nl-NL" dirty="0" err="1"/>
              <a:t>Text</a:t>
            </a:r>
            <a:endParaRPr lang="nl-NL" dirty="0"/>
          </a:p>
          <a:p>
            <a:r>
              <a:rPr lang="nl-NL" dirty="0" err="1"/>
              <a:t>Text</a:t>
            </a:r>
            <a:endParaRPr lang="nl-NL" dirty="0"/>
          </a:p>
          <a:p>
            <a:r>
              <a:rPr lang="nl-NL" dirty="0" err="1"/>
              <a:t>Text</a:t>
            </a:r>
            <a:r>
              <a:rPr lang="nl-NL" dirty="0"/>
              <a:t>
</a:t>
            </a:r>
            <a:r>
              <a:rPr lang="nl-NL" dirty="0" err="1"/>
              <a:t>Text</a:t>
            </a:r>
            <a:endParaRPr lang="nl-NL" dirty="0"/>
          </a:p>
          <a:p>
            <a:r>
              <a:rPr lang="nl-NL" dirty="0" err="1"/>
              <a:t>Text</a:t>
            </a:r>
            <a:endParaRPr lang="nl-NL" dirty="0"/>
          </a:p>
          <a:p>
            <a:endParaRPr lang="nl-NL" dirty="0"/>
          </a:p>
        </p:txBody>
      </p:sp>
      <p:sp>
        <p:nvSpPr>
          <p:cNvPr id="15" name="Titel 18">
            <a:extLst>
              <a:ext uri="{FF2B5EF4-FFF2-40B4-BE49-F238E27FC236}">
                <a16:creationId xmlns:a16="http://schemas.microsoft.com/office/drawing/2014/main" id="{D3DFFFC9-390E-9640-9571-5C38971AC28A}"/>
              </a:ext>
            </a:extLst>
          </p:cNvPr>
          <p:cNvSpPr>
            <a:spLocks noGrp="1"/>
          </p:cNvSpPr>
          <p:nvPr>
            <p:ph type="title"/>
          </p:nvPr>
        </p:nvSpPr>
        <p:spPr>
          <a:xfrm>
            <a:off x="537882" y="412477"/>
            <a:ext cx="11144922" cy="867684"/>
          </a:xfrm>
          <a:prstGeom prst="rect">
            <a:avLst/>
          </a:prstGeom>
        </p:spPr>
        <p:txBody>
          <a:bodyPr/>
          <a:lstStyle/>
          <a:p>
            <a:endParaRPr lang="nl-NL" dirty="0"/>
          </a:p>
        </p:txBody>
      </p:sp>
    </p:spTree>
    <p:extLst>
      <p:ext uri="{BB962C8B-B14F-4D97-AF65-F5344CB8AC3E}">
        <p14:creationId xmlns:p14="http://schemas.microsoft.com/office/powerpoint/2010/main" val="32977060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jdelijke aanduiding voor datum 5">
            <a:extLst>
              <a:ext uri="{FF2B5EF4-FFF2-40B4-BE49-F238E27FC236}">
                <a16:creationId xmlns:a16="http://schemas.microsoft.com/office/drawing/2014/main" id="{AD68268A-8F62-4D41-92A6-869CF171E8BE}"/>
              </a:ext>
            </a:extLst>
          </p:cNvPr>
          <p:cNvSpPr>
            <a:spLocks noGrp="1"/>
          </p:cNvSpPr>
          <p:nvPr>
            <p:ph type="dt" sz="half" idx="10"/>
          </p:nvPr>
        </p:nvSpPr>
        <p:spPr>
          <a:xfrm>
            <a:off x="1642531" y="6356350"/>
            <a:ext cx="2370670" cy="365125"/>
          </a:xfrm>
          <a:prstGeom prst="rect">
            <a:avLst/>
          </a:prstGeom>
        </p:spPr>
        <p:txBody>
          <a:bodyPr/>
          <a:lstStyle/>
          <a:p>
            <a:fld id="{D1B948D2-A1A1-F04B-B617-A343C034765F}" type="datetime2">
              <a:rPr lang="nl-NL" smtClean="0"/>
              <a:t>maandag 4 april 2022</a:t>
            </a:fld>
            <a:endParaRPr lang="nl-NL"/>
          </a:p>
        </p:txBody>
      </p:sp>
      <p:sp>
        <p:nvSpPr>
          <p:cNvPr id="7" name="Tijdelijke aanduiding voor voettekst 6">
            <a:extLst>
              <a:ext uri="{FF2B5EF4-FFF2-40B4-BE49-F238E27FC236}">
                <a16:creationId xmlns:a16="http://schemas.microsoft.com/office/drawing/2014/main" id="{691EF1DB-EC09-3B46-BCC5-40D93BB35486}"/>
              </a:ext>
            </a:extLst>
          </p:cNvPr>
          <p:cNvSpPr>
            <a:spLocks noGrp="1"/>
          </p:cNvSpPr>
          <p:nvPr>
            <p:ph type="ftr" sz="quarter" idx="11"/>
          </p:nvPr>
        </p:nvSpPr>
        <p:spPr>
          <a:xfrm>
            <a:off x="6011334" y="6356350"/>
            <a:ext cx="3378200" cy="365125"/>
          </a:xfrm>
          <a:prstGeom prst="rect">
            <a:avLst/>
          </a:prstGeom>
        </p:spPr>
        <p:txBody>
          <a:bodyPr/>
          <a:lstStyle>
            <a:lvl1pPr algn="l">
              <a:defRPr/>
            </a:lvl1pPr>
          </a:lstStyle>
          <a:p>
            <a:r>
              <a:rPr lang="nl-NL"/>
              <a:t>&lt;Optional&gt;</a:t>
            </a:r>
          </a:p>
        </p:txBody>
      </p:sp>
      <p:sp>
        <p:nvSpPr>
          <p:cNvPr id="8" name="Tijdelijke aanduiding voor dianummer 7">
            <a:extLst>
              <a:ext uri="{FF2B5EF4-FFF2-40B4-BE49-F238E27FC236}">
                <a16:creationId xmlns:a16="http://schemas.microsoft.com/office/drawing/2014/main" id="{537C85A3-7741-9746-9E02-289218801E2A}"/>
              </a:ext>
            </a:extLst>
          </p:cNvPr>
          <p:cNvSpPr>
            <a:spLocks noGrp="1"/>
          </p:cNvSpPr>
          <p:nvPr>
            <p:ph type="sldNum" sz="quarter" idx="12"/>
          </p:nvPr>
        </p:nvSpPr>
        <p:spPr>
          <a:xfrm>
            <a:off x="592117" y="6356350"/>
            <a:ext cx="610150" cy="365125"/>
          </a:xfrm>
          <a:prstGeom prst="rect">
            <a:avLst/>
          </a:prstGeom>
        </p:spPr>
        <p:txBody>
          <a:bodyPr/>
          <a:lstStyle/>
          <a:p>
            <a:fld id="{AA6C878E-6624-8940-965B-E61AF946BCDB}" type="slidenum">
              <a:rPr lang="nl-NL" smtClean="0"/>
              <a:t>‹#›</a:t>
            </a:fld>
            <a:endParaRPr lang="nl-NL"/>
          </a:p>
        </p:txBody>
      </p:sp>
      <p:sp>
        <p:nvSpPr>
          <p:cNvPr id="3" name="Tijdelijke aanduiding voor inhoud 2">
            <a:extLst>
              <a:ext uri="{FF2B5EF4-FFF2-40B4-BE49-F238E27FC236}">
                <a16:creationId xmlns:a16="http://schemas.microsoft.com/office/drawing/2014/main" id="{0E9EB354-C69C-5643-9D58-5562543DF022}"/>
              </a:ext>
            </a:extLst>
          </p:cNvPr>
          <p:cNvSpPr>
            <a:spLocks noGrp="1"/>
          </p:cNvSpPr>
          <p:nvPr>
            <p:ph sz="quarter" idx="15" hasCustomPrompt="1"/>
          </p:nvPr>
        </p:nvSpPr>
        <p:spPr>
          <a:xfrm>
            <a:off x="537882" y="1461856"/>
            <a:ext cx="5389200" cy="3888000"/>
          </a:xfrm>
          <a:prstGeom prst="rect">
            <a:avLst/>
          </a:prstGeom>
        </p:spPr>
        <p:txBody>
          <a:bodyPr/>
          <a:lstStyle>
            <a:lvl1pPr marL="198900" indent="-198900">
              <a:buClr>
                <a:srgbClr val="EE731A"/>
              </a:buClr>
              <a:buFont typeface="Arial" panose="020B0604020202020204" pitchFamily="34" charset="0"/>
              <a:buChar char="•"/>
              <a:defRPr sz="2100" baseline="0">
                <a:solidFill>
                  <a:schemeClr val="tx1"/>
                </a:solidFill>
              </a:defRPr>
            </a:lvl1pPr>
          </a:lstStyle>
          <a:p>
            <a:r>
              <a:rPr lang="nl-NL" dirty="0" err="1"/>
              <a:t>Text</a:t>
            </a:r>
            <a:r>
              <a:rPr lang="nl-NL" dirty="0"/>
              <a:t>
</a:t>
            </a:r>
            <a:r>
              <a:rPr lang="nl-NL" dirty="0" err="1"/>
              <a:t>Text</a:t>
            </a:r>
            <a:r>
              <a:rPr lang="nl-NL" dirty="0"/>
              <a:t>
</a:t>
            </a:r>
            <a:r>
              <a:rPr lang="nl-NL" dirty="0" err="1"/>
              <a:t>Text</a:t>
            </a:r>
            <a:r>
              <a:rPr lang="nl-NL" dirty="0"/>
              <a:t>
</a:t>
            </a:r>
            <a:r>
              <a:rPr lang="nl-NL" dirty="0" err="1"/>
              <a:t>Text</a:t>
            </a:r>
            <a:r>
              <a:rPr lang="nl-NL" dirty="0"/>
              <a:t>
</a:t>
            </a:r>
            <a:r>
              <a:rPr lang="nl-NL" dirty="0" err="1"/>
              <a:t>Text</a:t>
            </a:r>
            <a:endParaRPr lang="nl-NL" dirty="0"/>
          </a:p>
          <a:p>
            <a:r>
              <a:rPr lang="nl-NL" dirty="0" err="1"/>
              <a:t>Text</a:t>
            </a:r>
            <a:endParaRPr lang="nl-NL" dirty="0"/>
          </a:p>
          <a:p>
            <a:r>
              <a:rPr lang="nl-NL" dirty="0" err="1"/>
              <a:t>Text</a:t>
            </a:r>
            <a:r>
              <a:rPr lang="nl-NL" dirty="0"/>
              <a:t>
</a:t>
            </a:r>
            <a:r>
              <a:rPr lang="nl-NL" dirty="0" err="1"/>
              <a:t>Text</a:t>
            </a:r>
            <a:endParaRPr lang="nl-NL" dirty="0"/>
          </a:p>
          <a:p>
            <a:r>
              <a:rPr lang="nl-NL" dirty="0" err="1"/>
              <a:t>Text</a:t>
            </a:r>
            <a:endParaRPr lang="nl-NL" dirty="0"/>
          </a:p>
          <a:p>
            <a:endParaRPr lang="nl-NL" dirty="0"/>
          </a:p>
        </p:txBody>
      </p:sp>
      <p:sp>
        <p:nvSpPr>
          <p:cNvPr id="10" name="Titel 18">
            <a:extLst>
              <a:ext uri="{FF2B5EF4-FFF2-40B4-BE49-F238E27FC236}">
                <a16:creationId xmlns:a16="http://schemas.microsoft.com/office/drawing/2014/main" id="{949D0D18-EF80-BF45-81DC-61E8699071A1}"/>
              </a:ext>
            </a:extLst>
          </p:cNvPr>
          <p:cNvSpPr>
            <a:spLocks noGrp="1"/>
          </p:cNvSpPr>
          <p:nvPr>
            <p:ph type="title"/>
          </p:nvPr>
        </p:nvSpPr>
        <p:spPr>
          <a:xfrm>
            <a:off x="537882" y="412477"/>
            <a:ext cx="11144922" cy="867684"/>
          </a:xfrm>
          <a:prstGeom prst="rect">
            <a:avLst/>
          </a:prstGeom>
        </p:spPr>
        <p:txBody>
          <a:bodyPr/>
          <a:lstStyle/>
          <a:p>
            <a:endParaRPr lang="nl-NL" dirty="0"/>
          </a:p>
        </p:txBody>
      </p:sp>
      <p:sp>
        <p:nvSpPr>
          <p:cNvPr id="11" name="Tijdelijke aanduiding voor inhoud 2">
            <a:extLst>
              <a:ext uri="{FF2B5EF4-FFF2-40B4-BE49-F238E27FC236}">
                <a16:creationId xmlns:a16="http://schemas.microsoft.com/office/drawing/2014/main" id="{2AF9BE3C-D98B-1145-B3B9-29CC71E86FEA}"/>
              </a:ext>
            </a:extLst>
          </p:cNvPr>
          <p:cNvSpPr>
            <a:spLocks noGrp="1"/>
          </p:cNvSpPr>
          <p:nvPr>
            <p:ph sz="quarter" idx="16" hasCustomPrompt="1"/>
          </p:nvPr>
        </p:nvSpPr>
        <p:spPr>
          <a:xfrm>
            <a:off x="6110343" y="1461856"/>
            <a:ext cx="5389200" cy="3888000"/>
          </a:xfrm>
          <a:prstGeom prst="rect">
            <a:avLst/>
          </a:prstGeom>
        </p:spPr>
        <p:txBody>
          <a:bodyPr/>
          <a:lstStyle>
            <a:lvl1pPr marL="198900" indent="-198900">
              <a:buClr>
                <a:srgbClr val="EE731A"/>
              </a:buClr>
              <a:buFont typeface="Arial" panose="020B0604020202020204" pitchFamily="34" charset="0"/>
              <a:buChar char="•"/>
              <a:defRPr sz="2100" baseline="0">
                <a:solidFill>
                  <a:schemeClr val="tx1"/>
                </a:solidFill>
              </a:defRPr>
            </a:lvl1pPr>
          </a:lstStyle>
          <a:p>
            <a:r>
              <a:rPr lang="nl-NL" dirty="0" err="1"/>
              <a:t>Text</a:t>
            </a:r>
            <a:r>
              <a:rPr lang="nl-NL" dirty="0"/>
              <a:t>
</a:t>
            </a:r>
            <a:r>
              <a:rPr lang="nl-NL" dirty="0" err="1"/>
              <a:t>Text</a:t>
            </a:r>
            <a:r>
              <a:rPr lang="nl-NL" dirty="0"/>
              <a:t>
</a:t>
            </a:r>
            <a:r>
              <a:rPr lang="nl-NL" dirty="0" err="1"/>
              <a:t>Text</a:t>
            </a:r>
            <a:r>
              <a:rPr lang="nl-NL" dirty="0"/>
              <a:t>
</a:t>
            </a:r>
            <a:r>
              <a:rPr lang="nl-NL" dirty="0" err="1"/>
              <a:t>Text</a:t>
            </a:r>
            <a:r>
              <a:rPr lang="nl-NL" dirty="0"/>
              <a:t>
</a:t>
            </a:r>
            <a:r>
              <a:rPr lang="nl-NL" dirty="0" err="1"/>
              <a:t>Text</a:t>
            </a:r>
            <a:endParaRPr lang="nl-NL" dirty="0"/>
          </a:p>
          <a:p>
            <a:r>
              <a:rPr lang="nl-NL" dirty="0" err="1"/>
              <a:t>Text</a:t>
            </a:r>
            <a:endParaRPr lang="nl-NL" dirty="0"/>
          </a:p>
          <a:p>
            <a:r>
              <a:rPr lang="nl-NL" dirty="0" err="1"/>
              <a:t>Text</a:t>
            </a:r>
            <a:r>
              <a:rPr lang="nl-NL" dirty="0"/>
              <a:t>
</a:t>
            </a:r>
            <a:r>
              <a:rPr lang="nl-NL" dirty="0" err="1"/>
              <a:t>Text</a:t>
            </a:r>
            <a:endParaRPr lang="nl-NL" dirty="0"/>
          </a:p>
          <a:p>
            <a:r>
              <a:rPr lang="nl-NL" dirty="0" err="1"/>
              <a:t>Text</a:t>
            </a:r>
            <a:endParaRPr lang="nl-NL" dirty="0"/>
          </a:p>
          <a:p>
            <a:endParaRPr lang="nl-NL" dirty="0"/>
          </a:p>
        </p:txBody>
      </p:sp>
    </p:spTree>
    <p:extLst>
      <p:ext uri="{BB962C8B-B14F-4D97-AF65-F5344CB8AC3E}">
        <p14:creationId xmlns:p14="http://schemas.microsoft.com/office/powerpoint/2010/main" val="27202697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GENER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jdelijke aanduiding voor tekst 17">
            <a:extLst>
              <a:ext uri="{FF2B5EF4-FFF2-40B4-BE49-F238E27FC236}">
                <a16:creationId xmlns:a16="http://schemas.microsoft.com/office/drawing/2014/main" id="{82E36227-6559-B345-8F13-90870F7B823B}"/>
              </a:ext>
            </a:extLst>
          </p:cNvPr>
          <p:cNvSpPr>
            <a:spLocks noGrp="1"/>
          </p:cNvSpPr>
          <p:nvPr>
            <p:ph type="body" sz="quarter" idx="14"/>
          </p:nvPr>
        </p:nvSpPr>
        <p:spPr>
          <a:xfrm>
            <a:off x="1727200" y="5088467"/>
            <a:ext cx="9372600" cy="982134"/>
          </a:xfrm>
        </p:spPr>
        <p:txBody>
          <a:bodyPr>
            <a:noAutofit/>
          </a:bodyPr>
          <a:lstStyle/>
          <a:p>
            <a:pPr lvl="0"/>
            <a:r>
              <a:rPr lang="en-US"/>
              <a:t>Click to edit Master text styles</a:t>
            </a:r>
          </a:p>
        </p:txBody>
      </p:sp>
      <p:sp>
        <p:nvSpPr>
          <p:cNvPr id="19" name="Titel 18">
            <a:extLst>
              <a:ext uri="{FF2B5EF4-FFF2-40B4-BE49-F238E27FC236}">
                <a16:creationId xmlns:a16="http://schemas.microsoft.com/office/drawing/2014/main" id="{2E6A56B8-FC91-974F-8B83-5BBA1FD08D70}"/>
              </a:ext>
            </a:extLst>
          </p:cNvPr>
          <p:cNvSpPr>
            <a:spLocks noGrp="1"/>
          </p:cNvSpPr>
          <p:nvPr>
            <p:ph type="title"/>
          </p:nvPr>
        </p:nvSpPr>
        <p:spPr/>
        <p:txBody>
          <a:bodyPr/>
          <a:lstStyle/>
          <a:p>
            <a:r>
              <a:rPr lang="en-US"/>
              <a:t>Click to edit Master title style</a:t>
            </a:r>
            <a:endParaRPr lang="nl-NL" dirty="0"/>
          </a:p>
        </p:txBody>
      </p:sp>
      <p:sp>
        <p:nvSpPr>
          <p:cNvPr id="6" name="Tijdelijke aanduiding voor datum 5">
            <a:extLst>
              <a:ext uri="{FF2B5EF4-FFF2-40B4-BE49-F238E27FC236}">
                <a16:creationId xmlns:a16="http://schemas.microsoft.com/office/drawing/2014/main" id="{AD68268A-8F62-4D41-92A6-869CF171E8BE}"/>
              </a:ext>
            </a:extLst>
          </p:cNvPr>
          <p:cNvSpPr>
            <a:spLocks noGrp="1"/>
          </p:cNvSpPr>
          <p:nvPr>
            <p:ph type="dt" sz="half" idx="10"/>
          </p:nvPr>
        </p:nvSpPr>
        <p:spPr>
          <a:xfrm>
            <a:off x="1642531" y="6356350"/>
            <a:ext cx="2370670" cy="365125"/>
          </a:xfrm>
          <a:prstGeom prst="rect">
            <a:avLst/>
          </a:prstGeom>
        </p:spPr>
        <p:txBody>
          <a:bodyPr/>
          <a:lstStyle/>
          <a:p>
            <a:fld id="{9409560F-09D7-1541-AA3E-48454F3386CB}" type="datetime2">
              <a:rPr lang="nl-NL" smtClean="0"/>
              <a:t>maandag 4 april 2022</a:t>
            </a:fld>
            <a:endParaRPr lang="nl-NL"/>
          </a:p>
        </p:txBody>
      </p:sp>
      <p:sp>
        <p:nvSpPr>
          <p:cNvPr id="7" name="Tijdelijke aanduiding voor voettekst 6">
            <a:extLst>
              <a:ext uri="{FF2B5EF4-FFF2-40B4-BE49-F238E27FC236}">
                <a16:creationId xmlns:a16="http://schemas.microsoft.com/office/drawing/2014/main" id="{691EF1DB-EC09-3B46-BCC5-40D93BB35486}"/>
              </a:ext>
            </a:extLst>
          </p:cNvPr>
          <p:cNvSpPr>
            <a:spLocks noGrp="1"/>
          </p:cNvSpPr>
          <p:nvPr>
            <p:ph type="ftr" sz="quarter" idx="11"/>
          </p:nvPr>
        </p:nvSpPr>
        <p:spPr>
          <a:xfrm>
            <a:off x="6011334" y="6356350"/>
            <a:ext cx="3378200" cy="365125"/>
          </a:xfrm>
          <a:prstGeom prst="rect">
            <a:avLst/>
          </a:prstGeom>
        </p:spPr>
        <p:txBody>
          <a:bodyPr/>
          <a:lstStyle>
            <a:lvl1pPr algn="l">
              <a:defRPr/>
            </a:lvl1pPr>
          </a:lstStyle>
          <a:p>
            <a:r>
              <a:rPr lang="nl-NL"/>
              <a:t>&lt;Optional&gt;</a:t>
            </a:r>
          </a:p>
        </p:txBody>
      </p:sp>
      <p:sp>
        <p:nvSpPr>
          <p:cNvPr id="8" name="Tijdelijke aanduiding voor dianummer 7">
            <a:extLst>
              <a:ext uri="{FF2B5EF4-FFF2-40B4-BE49-F238E27FC236}">
                <a16:creationId xmlns:a16="http://schemas.microsoft.com/office/drawing/2014/main" id="{537C85A3-7741-9746-9E02-289218801E2A}"/>
              </a:ext>
            </a:extLst>
          </p:cNvPr>
          <p:cNvSpPr>
            <a:spLocks noGrp="1"/>
          </p:cNvSpPr>
          <p:nvPr>
            <p:ph type="sldNum" sz="quarter" idx="12"/>
          </p:nvPr>
        </p:nvSpPr>
        <p:spPr>
          <a:xfrm>
            <a:off x="592117" y="6356350"/>
            <a:ext cx="610150" cy="365125"/>
          </a:xfrm>
          <a:prstGeom prst="rect">
            <a:avLst/>
          </a:prstGeom>
        </p:spPr>
        <p:txBody>
          <a:bodyPr/>
          <a:lstStyle/>
          <a:p>
            <a:fld id="{AA6C878E-6624-8940-965B-E61AF946BCDB}" type="slidenum">
              <a:rPr lang="nl-NL" smtClean="0"/>
              <a:t>‹#›</a:t>
            </a:fld>
            <a:endParaRPr lang="nl-NL"/>
          </a:p>
        </p:txBody>
      </p:sp>
    </p:spTree>
    <p:extLst>
      <p:ext uri="{BB962C8B-B14F-4D97-AF65-F5344CB8AC3E}">
        <p14:creationId xmlns:p14="http://schemas.microsoft.com/office/powerpoint/2010/main" val="3844172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 TWO COLUMN VERT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2E6A56B8-FC91-974F-8B83-5BBA1FD08D70}"/>
              </a:ext>
            </a:extLst>
          </p:cNvPr>
          <p:cNvSpPr>
            <a:spLocks noGrp="1"/>
          </p:cNvSpPr>
          <p:nvPr>
            <p:ph type="title"/>
          </p:nvPr>
        </p:nvSpPr>
        <p:spPr>
          <a:xfrm>
            <a:off x="537882" y="412477"/>
            <a:ext cx="11144922" cy="867684"/>
          </a:xfrm>
          <a:prstGeom prst="rect">
            <a:avLst/>
          </a:prstGeom>
        </p:spPr>
        <p:txBody>
          <a:bodyPr/>
          <a:lstStyle/>
          <a:p>
            <a:endParaRPr lang="nl-NL" dirty="0"/>
          </a:p>
        </p:txBody>
      </p:sp>
      <p:sp>
        <p:nvSpPr>
          <p:cNvPr id="6" name="Tijdelijke aanduiding voor datum 5">
            <a:extLst>
              <a:ext uri="{FF2B5EF4-FFF2-40B4-BE49-F238E27FC236}">
                <a16:creationId xmlns:a16="http://schemas.microsoft.com/office/drawing/2014/main" id="{AD68268A-8F62-4D41-92A6-869CF171E8BE}"/>
              </a:ext>
            </a:extLst>
          </p:cNvPr>
          <p:cNvSpPr>
            <a:spLocks noGrp="1"/>
          </p:cNvSpPr>
          <p:nvPr>
            <p:ph type="dt" sz="half" idx="10"/>
          </p:nvPr>
        </p:nvSpPr>
        <p:spPr>
          <a:xfrm>
            <a:off x="1642531" y="6356350"/>
            <a:ext cx="2370670" cy="365125"/>
          </a:xfrm>
          <a:prstGeom prst="rect">
            <a:avLst/>
          </a:prstGeom>
        </p:spPr>
        <p:txBody>
          <a:bodyPr/>
          <a:lstStyle/>
          <a:p>
            <a:fld id="{CBB334B0-1517-8E49-8E98-1A6D5ACFD79A}" type="datetime2">
              <a:rPr lang="nl-NL" smtClean="0"/>
              <a:t>maandag 4 april 2022</a:t>
            </a:fld>
            <a:endParaRPr lang="nl-NL"/>
          </a:p>
        </p:txBody>
      </p:sp>
      <p:sp>
        <p:nvSpPr>
          <p:cNvPr id="7" name="Tijdelijke aanduiding voor voettekst 6">
            <a:extLst>
              <a:ext uri="{FF2B5EF4-FFF2-40B4-BE49-F238E27FC236}">
                <a16:creationId xmlns:a16="http://schemas.microsoft.com/office/drawing/2014/main" id="{691EF1DB-EC09-3B46-BCC5-40D93BB35486}"/>
              </a:ext>
            </a:extLst>
          </p:cNvPr>
          <p:cNvSpPr>
            <a:spLocks noGrp="1"/>
          </p:cNvSpPr>
          <p:nvPr>
            <p:ph type="ftr" sz="quarter" idx="11"/>
          </p:nvPr>
        </p:nvSpPr>
        <p:spPr>
          <a:xfrm>
            <a:off x="6011334" y="6356350"/>
            <a:ext cx="3378200" cy="365125"/>
          </a:xfrm>
          <a:prstGeom prst="rect">
            <a:avLst/>
          </a:prstGeom>
        </p:spPr>
        <p:txBody>
          <a:bodyPr/>
          <a:lstStyle>
            <a:lvl1pPr algn="l">
              <a:defRPr/>
            </a:lvl1pPr>
          </a:lstStyle>
          <a:p>
            <a:r>
              <a:rPr lang="nl-NL"/>
              <a:t>&lt;Optional&gt;</a:t>
            </a:r>
          </a:p>
        </p:txBody>
      </p:sp>
      <p:sp>
        <p:nvSpPr>
          <p:cNvPr id="8" name="Tijdelijke aanduiding voor dianummer 7">
            <a:extLst>
              <a:ext uri="{FF2B5EF4-FFF2-40B4-BE49-F238E27FC236}">
                <a16:creationId xmlns:a16="http://schemas.microsoft.com/office/drawing/2014/main" id="{537C85A3-7741-9746-9E02-289218801E2A}"/>
              </a:ext>
            </a:extLst>
          </p:cNvPr>
          <p:cNvSpPr>
            <a:spLocks noGrp="1"/>
          </p:cNvSpPr>
          <p:nvPr>
            <p:ph type="sldNum" sz="quarter" idx="12"/>
          </p:nvPr>
        </p:nvSpPr>
        <p:spPr>
          <a:xfrm>
            <a:off x="592117" y="6356350"/>
            <a:ext cx="610150" cy="365125"/>
          </a:xfrm>
          <a:prstGeom prst="rect">
            <a:avLst/>
          </a:prstGeom>
        </p:spPr>
        <p:txBody>
          <a:bodyPr/>
          <a:lstStyle/>
          <a:p>
            <a:fld id="{AA6C878E-6624-8940-965B-E61AF946BCDB}" type="slidenum">
              <a:rPr lang="nl-NL" smtClean="0"/>
              <a:t>‹#›</a:t>
            </a:fld>
            <a:endParaRPr lang="nl-NL"/>
          </a:p>
        </p:txBody>
      </p:sp>
      <p:sp>
        <p:nvSpPr>
          <p:cNvPr id="13" name="Tijdelijke aanduiding voor tekst 12">
            <a:extLst>
              <a:ext uri="{FF2B5EF4-FFF2-40B4-BE49-F238E27FC236}">
                <a16:creationId xmlns:a16="http://schemas.microsoft.com/office/drawing/2014/main" id="{99E194CE-1199-B444-9E43-C863C6A94828}"/>
              </a:ext>
            </a:extLst>
          </p:cNvPr>
          <p:cNvSpPr>
            <a:spLocks noGrp="1"/>
          </p:cNvSpPr>
          <p:nvPr>
            <p:ph type="body" sz="quarter" idx="16"/>
          </p:nvPr>
        </p:nvSpPr>
        <p:spPr>
          <a:xfrm>
            <a:off x="537882" y="1399343"/>
            <a:ext cx="11144922" cy="471498"/>
          </a:xfrm>
          <a:prstGeom prst="rect">
            <a:avLst/>
          </a:prstGeom>
        </p:spPr>
        <p:txBody>
          <a:bodyPr/>
          <a:lstStyle>
            <a:lvl1pPr>
              <a:defRPr sz="3000" baseline="0">
                <a:solidFill>
                  <a:srgbClr val="00B7EE"/>
                </a:solidFill>
                <a:latin typeface="Open Sans SemiBold" panose="020B0606030504020204" pitchFamily="34" charset="0"/>
              </a:defRPr>
            </a:lvl1pPr>
          </a:lstStyle>
          <a:p>
            <a:endParaRPr lang="nl-NL" dirty="0"/>
          </a:p>
        </p:txBody>
      </p:sp>
      <p:sp>
        <p:nvSpPr>
          <p:cNvPr id="16" name="Tijdelijke aanduiding voor inhoud 2">
            <a:extLst>
              <a:ext uri="{FF2B5EF4-FFF2-40B4-BE49-F238E27FC236}">
                <a16:creationId xmlns:a16="http://schemas.microsoft.com/office/drawing/2014/main" id="{F897C773-B67B-E142-9E01-29A0177E2FFF}"/>
              </a:ext>
            </a:extLst>
          </p:cNvPr>
          <p:cNvSpPr>
            <a:spLocks noGrp="1"/>
          </p:cNvSpPr>
          <p:nvPr>
            <p:ph sz="quarter" idx="15" hasCustomPrompt="1"/>
          </p:nvPr>
        </p:nvSpPr>
        <p:spPr>
          <a:xfrm>
            <a:off x="537882" y="1881852"/>
            <a:ext cx="11144919" cy="1221360"/>
          </a:xfrm>
          <a:prstGeom prst="rect">
            <a:avLst/>
          </a:prstGeom>
        </p:spPr>
        <p:txBody>
          <a:bodyPr wrap="square">
            <a:spAutoFit/>
          </a:bodyPr>
          <a:lstStyle>
            <a:lvl1pPr marL="198900" indent="-198900">
              <a:buClr>
                <a:srgbClr val="EE731A"/>
              </a:buClr>
              <a:buFont typeface="Arial" panose="020B0604020202020204" pitchFamily="34" charset="0"/>
              <a:buChar char="•"/>
              <a:defRPr sz="2100" baseline="0">
                <a:solidFill>
                  <a:schemeClr val="tx1"/>
                </a:solidFill>
              </a:defRPr>
            </a:lvl1pPr>
          </a:lstStyle>
          <a:p>
            <a:r>
              <a:rPr lang="nl-NL" dirty="0" err="1"/>
              <a:t>Text</a:t>
            </a:r>
            <a:r>
              <a:rPr lang="nl-NL" dirty="0"/>
              <a:t>
</a:t>
            </a:r>
            <a:r>
              <a:rPr lang="nl-NL" dirty="0" err="1"/>
              <a:t>Text</a:t>
            </a:r>
            <a:r>
              <a:rPr lang="nl-NL" dirty="0"/>
              <a:t>
</a:t>
            </a:r>
            <a:r>
              <a:rPr lang="nl-NL" dirty="0" err="1"/>
              <a:t>Text</a:t>
            </a:r>
            <a:endParaRPr lang="nl-NL" dirty="0"/>
          </a:p>
        </p:txBody>
      </p:sp>
      <p:sp>
        <p:nvSpPr>
          <p:cNvPr id="17" name="Tijdelijke aanduiding voor tekst 12">
            <a:extLst>
              <a:ext uri="{FF2B5EF4-FFF2-40B4-BE49-F238E27FC236}">
                <a16:creationId xmlns:a16="http://schemas.microsoft.com/office/drawing/2014/main" id="{22D87F01-9DD2-8D4D-9195-78BF27BC2C14}"/>
              </a:ext>
            </a:extLst>
          </p:cNvPr>
          <p:cNvSpPr>
            <a:spLocks noGrp="1"/>
          </p:cNvSpPr>
          <p:nvPr>
            <p:ph type="body" sz="quarter" idx="17"/>
          </p:nvPr>
        </p:nvSpPr>
        <p:spPr>
          <a:xfrm>
            <a:off x="537882" y="3485645"/>
            <a:ext cx="11144921" cy="471498"/>
          </a:xfrm>
          <a:prstGeom prst="rect">
            <a:avLst/>
          </a:prstGeom>
        </p:spPr>
        <p:txBody>
          <a:bodyPr/>
          <a:lstStyle>
            <a:lvl1pPr>
              <a:defRPr sz="3000" baseline="0">
                <a:solidFill>
                  <a:srgbClr val="00B7EE"/>
                </a:solidFill>
                <a:latin typeface="Open Sans SemiBold" panose="020B0606030504020204" pitchFamily="34" charset="0"/>
              </a:defRPr>
            </a:lvl1pPr>
          </a:lstStyle>
          <a:p>
            <a:endParaRPr lang="nl-NL" dirty="0"/>
          </a:p>
        </p:txBody>
      </p:sp>
      <p:sp>
        <p:nvSpPr>
          <p:cNvPr id="20" name="Tijdelijke aanduiding voor inhoud 2">
            <a:extLst>
              <a:ext uri="{FF2B5EF4-FFF2-40B4-BE49-F238E27FC236}">
                <a16:creationId xmlns:a16="http://schemas.microsoft.com/office/drawing/2014/main" id="{F81BD049-5E4B-9149-B907-EEBC60CA8844}"/>
              </a:ext>
            </a:extLst>
          </p:cNvPr>
          <p:cNvSpPr>
            <a:spLocks noGrp="1"/>
          </p:cNvSpPr>
          <p:nvPr>
            <p:ph sz="quarter" idx="18" hasCustomPrompt="1"/>
          </p:nvPr>
        </p:nvSpPr>
        <p:spPr>
          <a:xfrm>
            <a:off x="537882" y="3957143"/>
            <a:ext cx="11144921" cy="1640449"/>
          </a:xfrm>
          <a:prstGeom prst="rect">
            <a:avLst/>
          </a:prstGeom>
        </p:spPr>
        <p:txBody>
          <a:bodyPr wrap="square">
            <a:spAutoFit/>
          </a:bodyPr>
          <a:lstStyle>
            <a:lvl1pPr marL="198900" indent="-198900">
              <a:buClr>
                <a:srgbClr val="EE731A"/>
              </a:buClr>
              <a:buFont typeface="Arial" panose="020B0604020202020204" pitchFamily="34" charset="0"/>
              <a:buChar char="•"/>
              <a:defRPr sz="2100" baseline="0">
                <a:solidFill>
                  <a:schemeClr val="tx1"/>
                </a:solidFill>
              </a:defRPr>
            </a:lvl1pPr>
          </a:lstStyle>
          <a:p>
            <a:r>
              <a:rPr lang="nl-NL" dirty="0" err="1"/>
              <a:t>Text</a:t>
            </a:r>
            <a:r>
              <a:rPr lang="nl-NL" dirty="0"/>
              <a:t>
</a:t>
            </a:r>
            <a:r>
              <a:rPr lang="nl-NL" dirty="0" err="1"/>
              <a:t>Text</a:t>
            </a:r>
            <a:r>
              <a:rPr lang="nl-NL" dirty="0"/>
              <a:t>
</a:t>
            </a:r>
            <a:r>
              <a:rPr lang="nl-NL" dirty="0" err="1"/>
              <a:t>Text</a:t>
            </a:r>
            <a:endParaRPr lang="nl-NL" dirty="0"/>
          </a:p>
          <a:p>
            <a:r>
              <a:rPr lang="nl-NL" dirty="0" err="1"/>
              <a:t>Text</a:t>
            </a:r>
            <a:endParaRPr lang="nl-NL" dirty="0"/>
          </a:p>
        </p:txBody>
      </p:sp>
    </p:spTree>
    <p:extLst>
      <p:ext uri="{BB962C8B-B14F-4D97-AF65-F5344CB8AC3E}">
        <p14:creationId xmlns:p14="http://schemas.microsoft.com/office/powerpoint/2010/main" val="19331824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jdelijke aanduiding voor datum 5">
            <a:extLst>
              <a:ext uri="{FF2B5EF4-FFF2-40B4-BE49-F238E27FC236}">
                <a16:creationId xmlns:a16="http://schemas.microsoft.com/office/drawing/2014/main" id="{AD68268A-8F62-4D41-92A6-869CF171E8BE}"/>
              </a:ext>
            </a:extLst>
          </p:cNvPr>
          <p:cNvSpPr>
            <a:spLocks noGrp="1"/>
          </p:cNvSpPr>
          <p:nvPr>
            <p:ph type="dt" sz="half" idx="10"/>
          </p:nvPr>
        </p:nvSpPr>
        <p:spPr>
          <a:xfrm>
            <a:off x="1642531" y="6356350"/>
            <a:ext cx="2370670" cy="365125"/>
          </a:xfrm>
          <a:prstGeom prst="rect">
            <a:avLst/>
          </a:prstGeom>
        </p:spPr>
        <p:txBody>
          <a:bodyPr/>
          <a:lstStyle/>
          <a:p>
            <a:fld id="{5AB97BA9-CF0A-E84E-8749-19F48DD9B11A}" type="datetime2">
              <a:rPr lang="nl-NL" smtClean="0"/>
              <a:t>maandag 4 april 2022</a:t>
            </a:fld>
            <a:endParaRPr lang="nl-NL"/>
          </a:p>
        </p:txBody>
      </p:sp>
      <p:sp>
        <p:nvSpPr>
          <p:cNvPr id="7" name="Tijdelijke aanduiding voor voettekst 6">
            <a:extLst>
              <a:ext uri="{FF2B5EF4-FFF2-40B4-BE49-F238E27FC236}">
                <a16:creationId xmlns:a16="http://schemas.microsoft.com/office/drawing/2014/main" id="{691EF1DB-EC09-3B46-BCC5-40D93BB35486}"/>
              </a:ext>
            </a:extLst>
          </p:cNvPr>
          <p:cNvSpPr>
            <a:spLocks noGrp="1"/>
          </p:cNvSpPr>
          <p:nvPr>
            <p:ph type="ftr" sz="quarter" idx="11"/>
          </p:nvPr>
        </p:nvSpPr>
        <p:spPr>
          <a:xfrm>
            <a:off x="6011334" y="6356350"/>
            <a:ext cx="3378200" cy="365125"/>
          </a:xfrm>
          <a:prstGeom prst="rect">
            <a:avLst/>
          </a:prstGeom>
        </p:spPr>
        <p:txBody>
          <a:bodyPr/>
          <a:lstStyle>
            <a:lvl1pPr algn="l">
              <a:defRPr/>
            </a:lvl1pPr>
          </a:lstStyle>
          <a:p>
            <a:r>
              <a:rPr lang="nl-NL"/>
              <a:t>&lt;Optional&gt;</a:t>
            </a:r>
          </a:p>
        </p:txBody>
      </p:sp>
      <p:sp>
        <p:nvSpPr>
          <p:cNvPr id="8" name="Tijdelijke aanduiding voor dianummer 7">
            <a:extLst>
              <a:ext uri="{FF2B5EF4-FFF2-40B4-BE49-F238E27FC236}">
                <a16:creationId xmlns:a16="http://schemas.microsoft.com/office/drawing/2014/main" id="{537C85A3-7741-9746-9E02-289218801E2A}"/>
              </a:ext>
            </a:extLst>
          </p:cNvPr>
          <p:cNvSpPr>
            <a:spLocks noGrp="1"/>
          </p:cNvSpPr>
          <p:nvPr>
            <p:ph type="sldNum" sz="quarter" idx="12"/>
          </p:nvPr>
        </p:nvSpPr>
        <p:spPr>
          <a:xfrm>
            <a:off x="592117" y="6356350"/>
            <a:ext cx="610150" cy="365125"/>
          </a:xfrm>
          <a:prstGeom prst="rect">
            <a:avLst/>
          </a:prstGeom>
        </p:spPr>
        <p:txBody>
          <a:bodyPr/>
          <a:lstStyle/>
          <a:p>
            <a:fld id="{AA6C878E-6624-8940-965B-E61AF946BCDB}" type="slidenum">
              <a:rPr lang="nl-NL" smtClean="0"/>
              <a:t>‹#›</a:t>
            </a:fld>
            <a:endParaRPr lang="nl-NL"/>
          </a:p>
        </p:txBody>
      </p:sp>
      <p:sp>
        <p:nvSpPr>
          <p:cNvPr id="3" name="Tijdelijke aanduiding voor afbeelding 2">
            <a:extLst>
              <a:ext uri="{FF2B5EF4-FFF2-40B4-BE49-F238E27FC236}">
                <a16:creationId xmlns:a16="http://schemas.microsoft.com/office/drawing/2014/main" id="{C18FF14D-DE4B-5145-AA10-4DA74DE2D516}"/>
              </a:ext>
            </a:extLst>
          </p:cNvPr>
          <p:cNvSpPr>
            <a:spLocks noGrp="1"/>
          </p:cNvSpPr>
          <p:nvPr>
            <p:ph type="pic" sz="quarter" idx="13"/>
          </p:nvPr>
        </p:nvSpPr>
        <p:spPr>
          <a:xfrm>
            <a:off x="0" y="0"/>
            <a:ext cx="12192000" cy="6062870"/>
          </a:xfrm>
          <a:prstGeom prst="rect">
            <a:avLst/>
          </a:prstGeom>
        </p:spPr>
        <p:txBody>
          <a:bodyPr tIns="1080000"/>
          <a:lstStyle>
            <a:lvl1pPr algn="ctr">
              <a:defRPr>
                <a:solidFill>
                  <a:schemeClr val="bg1"/>
                </a:solidFill>
              </a:defRPr>
            </a:lvl1pPr>
          </a:lstStyle>
          <a:p>
            <a:endParaRPr lang="nl-NL" dirty="0"/>
          </a:p>
        </p:txBody>
      </p:sp>
    </p:spTree>
    <p:extLst>
      <p:ext uri="{BB962C8B-B14F-4D97-AF65-F5344CB8AC3E}">
        <p14:creationId xmlns:p14="http://schemas.microsoft.com/office/powerpoint/2010/main" val="27384038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jdelijke aanduiding voor datum 5">
            <a:extLst>
              <a:ext uri="{FF2B5EF4-FFF2-40B4-BE49-F238E27FC236}">
                <a16:creationId xmlns:a16="http://schemas.microsoft.com/office/drawing/2014/main" id="{AD68268A-8F62-4D41-92A6-869CF171E8BE}"/>
              </a:ext>
            </a:extLst>
          </p:cNvPr>
          <p:cNvSpPr>
            <a:spLocks noGrp="1"/>
          </p:cNvSpPr>
          <p:nvPr>
            <p:ph type="dt" sz="half" idx="10"/>
          </p:nvPr>
        </p:nvSpPr>
        <p:spPr>
          <a:xfrm>
            <a:off x="1642531" y="6356350"/>
            <a:ext cx="2370670" cy="365125"/>
          </a:xfrm>
          <a:prstGeom prst="rect">
            <a:avLst/>
          </a:prstGeom>
        </p:spPr>
        <p:txBody>
          <a:bodyPr/>
          <a:lstStyle/>
          <a:p>
            <a:fld id="{6DB27365-2F06-6844-B8A5-69B9719875E4}" type="datetime2">
              <a:rPr lang="nl-NL" smtClean="0"/>
              <a:t>maandag 4 april 2022</a:t>
            </a:fld>
            <a:endParaRPr lang="nl-NL"/>
          </a:p>
        </p:txBody>
      </p:sp>
      <p:sp>
        <p:nvSpPr>
          <p:cNvPr id="7" name="Tijdelijke aanduiding voor voettekst 6">
            <a:extLst>
              <a:ext uri="{FF2B5EF4-FFF2-40B4-BE49-F238E27FC236}">
                <a16:creationId xmlns:a16="http://schemas.microsoft.com/office/drawing/2014/main" id="{691EF1DB-EC09-3B46-BCC5-40D93BB35486}"/>
              </a:ext>
            </a:extLst>
          </p:cNvPr>
          <p:cNvSpPr>
            <a:spLocks noGrp="1"/>
          </p:cNvSpPr>
          <p:nvPr>
            <p:ph type="ftr" sz="quarter" idx="11"/>
          </p:nvPr>
        </p:nvSpPr>
        <p:spPr>
          <a:xfrm>
            <a:off x="6011334" y="6356350"/>
            <a:ext cx="3378200" cy="365125"/>
          </a:xfrm>
          <a:prstGeom prst="rect">
            <a:avLst/>
          </a:prstGeom>
        </p:spPr>
        <p:txBody>
          <a:bodyPr/>
          <a:lstStyle>
            <a:lvl1pPr algn="l">
              <a:defRPr/>
            </a:lvl1pPr>
          </a:lstStyle>
          <a:p>
            <a:r>
              <a:rPr lang="nl-NL"/>
              <a:t>&lt;Optional&gt;</a:t>
            </a:r>
          </a:p>
        </p:txBody>
      </p:sp>
      <p:sp>
        <p:nvSpPr>
          <p:cNvPr id="8" name="Tijdelijke aanduiding voor dianummer 7">
            <a:extLst>
              <a:ext uri="{FF2B5EF4-FFF2-40B4-BE49-F238E27FC236}">
                <a16:creationId xmlns:a16="http://schemas.microsoft.com/office/drawing/2014/main" id="{537C85A3-7741-9746-9E02-289218801E2A}"/>
              </a:ext>
            </a:extLst>
          </p:cNvPr>
          <p:cNvSpPr>
            <a:spLocks noGrp="1"/>
          </p:cNvSpPr>
          <p:nvPr>
            <p:ph type="sldNum" sz="quarter" idx="12"/>
          </p:nvPr>
        </p:nvSpPr>
        <p:spPr>
          <a:xfrm>
            <a:off x="592117" y="6356350"/>
            <a:ext cx="610150" cy="365125"/>
          </a:xfrm>
          <a:prstGeom prst="rect">
            <a:avLst/>
          </a:prstGeom>
        </p:spPr>
        <p:txBody>
          <a:bodyPr/>
          <a:lstStyle/>
          <a:p>
            <a:fld id="{AA6C878E-6624-8940-965B-E61AF946BCDB}" type="slidenum">
              <a:rPr lang="nl-NL" smtClean="0"/>
              <a:t>‹#›</a:t>
            </a:fld>
            <a:endParaRPr lang="nl-NL"/>
          </a:p>
        </p:txBody>
      </p:sp>
      <p:sp>
        <p:nvSpPr>
          <p:cNvPr id="4" name="Tijdelijke aanduiding voor tekst 3">
            <a:extLst>
              <a:ext uri="{FF2B5EF4-FFF2-40B4-BE49-F238E27FC236}">
                <a16:creationId xmlns:a16="http://schemas.microsoft.com/office/drawing/2014/main" id="{18C3B9D9-D47F-E64C-B5FB-5C72B67A68D4}"/>
              </a:ext>
            </a:extLst>
          </p:cNvPr>
          <p:cNvSpPr>
            <a:spLocks noGrp="1"/>
          </p:cNvSpPr>
          <p:nvPr>
            <p:ph type="body" sz="quarter" idx="13" hasCustomPrompt="1"/>
          </p:nvPr>
        </p:nvSpPr>
        <p:spPr>
          <a:xfrm>
            <a:off x="537882" y="2462709"/>
            <a:ext cx="11145600" cy="774700"/>
          </a:xfrm>
          <a:prstGeom prst="rect">
            <a:avLst/>
          </a:prstGeom>
        </p:spPr>
        <p:txBody>
          <a:bodyPr/>
          <a:lstStyle>
            <a:lvl1pPr algn="ctr">
              <a:defRPr sz="4400" baseline="0">
                <a:solidFill>
                  <a:schemeClr val="bg1"/>
                </a:solidFill>
                <a:latin typeface="Open Sans SemiBold" panose="020B0606030504020204" pitchFamily="34" charset="0"/>
              </a:defRPr>
            </a:lvl1pPr>
          </a:lstStyle>
          <a:p>
            <a:r>
              <a:rPr lang="nl-NL" dirty="0" err="1"/>
              <a:t>Thank</a:t>
            </a:r>
            <a:r>
              <a:rPr lang="nl-NL" dirty="0"/>
              <a:t> </a:t>
            </a:r>
            <a:r>
              <a:rPr lang="nl-NL" dirty="0" err="1"/>
              <a:t>you</a:t>
            </a:r>
            <a:r>
              <a:rPr lang="nl-NL" dirty="0"/>
              <a:t>!</a:t>
            </a:r>
          </a:p>
        </p:txBody>
      </p:sp>
      <p:sp>
        <p:nvSpPr>
          <p:cNvPr id="9" name="Tijdelijke aanduiding voor inhoud 2">
            <a:extLst>
              <a:ext uri="{FF2B5EF4-FFF2-40B4-BE49-F238E27FC236}">
                <a16:creationId xmlns:a16="http://schemas.microsoft.com/office/drawing/2014/main" id="{611D22F6-CF91-A141-9E4D-70FE81B1761B}"/>
              </a:ext>
            </a:extLst>
          </p:cNvPr>
          <p:cNvSpPr>
            <a:spLocks noGrp="1"/>
          </p:cNvSpPr>
          <p:nvPr>
            <p:ph sz="quarter" idx="15" hasCustomPrompt="1"/>
          </p:nvPr>
        </p:nvSpPr>
        <p:spPr>
          <a:xfrm>
            <a:off x="3416082" y="3429000"/>
            <a:ext cx="5389200" cy="2195513"/>
          </a:xfrm>
          <a:prstGeom prst="rect">
            <a:avLst/>
          </a:prstGeom>
        </p:spPr>
        <p:txBody>
          <a:bodyPr wrap="square">
            <a:noAutofit/>
          </a:bodyPr>
          <a:lstStyle>
            <a:lvl1pPr marL="0" indent="0" algn="ctr">
              <a:buClr>
                <a:srgbClr val="EE731A"/>
              </a:buClr>
              <a:buFontTx/>
              <a:buNone/>
              <a:defRPr sz="2100" baseline="0">
                <a:solidFill>
                  <a:schemeClr val="bg1"/>
                </a:solidFill>
              </a:defRPr>
            </a:lvl1pPr>
          </a:lstStyle>
          <a:p>
            <a:r>
              <a:rPr lang="nl-NL" dirty="0" err="1"/>
              <a:t>Text</a:t>
            </a:r>
            <a:endParaRPr lang="nl-NL" dirty="0"/>
          </a:p>
        </p:txBody>
      </p:sp>
    </p:spTree>
    <p:extLst>
      <p:ext uri="{BB962C8B-B14F-4D97-AF65-F5344CB8AC3E}">
        <p14:creationId xmlns:p14="http://schemas.microsoft.com/office/powerpoint/2010/main" val="4149823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4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GENER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jdelijke aanduiding voor tekst 17">
            <a:extLst>
              <a:ext uri="{FF2B5EF4-FFF2-40B4-BE49-F238E27FC236}">
                <a16:creationId xmlns:a16="http://schemas.microsoft.com/office/drawing/2014/main" id="{82E36227-6559-B345-8F13-90870F7B823B}"/>
              </a:ext>
            </a:extLst>
          </p:cNvPr>
          <p:cNvSpPr>
            <a:spLocks noGrp="1"/>
          </p:cNvSpPr>
          <p:nvPr>
            <p:ph type="body" sz="quarter" idx="14"/>
          </p:nvPr>
        </p:nvSpPr>
        <p:spPr>
          <a:xfrm>
            <a:off x="1727200" y="5088467"/>
            <a:ext cx="9372600" cy="982134"/>
          </a:xfrm>
        </p:spPr>
        <p:txBody>
          <a:bodyPr>
            <a:noAutofit/>
          </a:bodyPr>
          <a:lstStyle/>
          <a:p>
            <a:pPr lvl="0"/>
            <a:r>
              <a:rPr lang="en-US"/>
              <a:t>Click to edit Master text styles</a:t>
            </a:r>
          </a:p>
        </p:txBody>
      </p:sp>
      <p:sp>
        <p:nvSpPr>
          <p:cNvPr id="19" name="Titel 18">
            <a:extLst>
              <a:ext uri="{FF2B5EF4-FFF2-40B4-BE49-F238E27FC236}">
                <a16:creationId xmlns:a16="http://schemas.microsoft.com/office/drawing/2014/main" id="{2E6A56B8-FC91-974F-8B83-5BBA1FD08D70}"/>
              </a:ext>
            </a:extLst>
          </p:cNvPr>
          <p:cNvSpPr>
            <a:spLocks noGrp="1"/>
          </p:cNvSpPr>
          <p:nvPr>
            <p:ph type="title"/>
          </p:nvPr>
        </p:nvSpPr>
        <p:spPr/>
        <p:txBody>
          <a:bodyPr/>
          <a:lstStyle/>
          <a:p>
            <a:r>
              <a:rPr lang="en-US"/>
              <a:t>Click to edit Master title style</a:t>
            </a:r>
            <a:endParaRPr lang="nl-NL" dirty="0"/>
          </a:p>
        </p:txBody>
      </p:sp>
      <p:sp>
        <p:nvSpPr>
          <p:cNvPr id="6" name="Tijdelijke aanduiding voor datum 5">
            <a:extLst>
              <a:ext uri="{FF2B5EF4-FFF2-40B4-BE49-F238E27FC236}">
                <a16:creationId xmlns:a16="http://schemas.microsoft.com/office/drawing/2014/main" id="{AD68268A-8F62-4D41-92A6-869CF171E8BE}"/>
              </a:ext>
            </a:extLst>
          </p:cNvPr>
          <p:cNvSpPr>
            <a:spLocks noGrp="1"/>
          </p:cNvSpPr>
          <p:nvPr>
            <p:ph type="dt" sz="half" idx="10"/>
          </p:nvPr>
        </p:nvSpPr>
        <p:spPr>
          <a:xfrm>
            <a:off x="1642531" y="6356350"/>
            <a:ext cx="2370670" cy="365125"/>
          </a:xfrm>
          <a:prstGeom prst="rect">
            <a:avLst/>
          </a:prstGeom>
        </p:spPr>
        <p:txBody>
          <a:bodyPr/>
          <a:lstStyle/>
          <a:p>
            <a:fld id="{C2B7B323-1BBF-154D-9615-F7F8C12858F4}" type="datetime2">
              <a:rPr lang="nl-NL" smtClean="0"/>
              <a:t>maandag 4 april 2022</a:t>
            </a:fld>
            <a:endParaRPr lang="nl-NL"/>
          </a:p>
        </p:txBody>
      </p:sp>
      <p:sp>
        <p:nvSpPr>
          <p:cNvPr id="7" name="Tijdelijke aanduiding voor voettekst 6">
            <a:extLst>
              <a:ext uri="{FF2B5EF4-FFF2-40B4-BE49-F238E27FC236}">
                <a16:creationId xmlns:a16="http://schemas.microsoft.com/office/drawing/2014/main" id="{691EF1DB-EC09-3B46-BCC5-40D93BB35486}"/>
              </a:ext>
            </a:extLst>
          </p:cNvPr>
          <p:cNvSpPr>
            <a:spLocks noGrp="1"/>
          </p:cNvSpPr>
          <p:nvPr>
            <p:ph type="ftr" sz="quarter" idx="11"/>
          </p:nvPr>
        </p:nvSpPr>
        <p:spPr>
          <a:xfrm>
            <a:off x="6011334" y="6356350"/>
            <a:ext cx="3378200" cy="365125"/>
          </a:xfrm>
          <a:prstGeom prst="rect">
            <a:avLst/>
          </a:prstGeom>
        </p:spPr>
        <p:txBody>
          <a:bodyPr/>
          <a:lstStyle>
            <a:lvl1pPr algn="l">
              <a:defRPr/>
            </a:lvl1pPr>
          </a:lstStyle>
          <a:p>
            <a:r>
              <a:rPr lang="nl-NL"/>
              <a:t>&lt;Optional&gt;</a:t>
            </a:r>
          </a:p>
        </p:txBody>
      </p:sp>
      <p:sp>
        <p:nvSpPr>
          <p:cNvPr id="8" name="Tijdelijke aanduiding voor dianummer 7">
            <a:extLst>
              <a:ext uri="{FF2B5EF4-FFF2-40B4-BE49-F238E27FC236}">
                <a16:creationId xmlns:a16="http://schemas.microsoft.com/office/drawing/2014/main" id="{537C85A3-7741-9746-9E02-289218801E2A}"/>
              </a:ext>
            </a:extLst>
          </p:cNvPr>
          <p:cNvSpPr>
            <a:spLocks noGrp="1"/>
          </p:cNvSpPr>
          <p:nvPr>
            <p:ph type="sldNum" sz="quarter" idx="12"/>
          </p:nvPr>
        </p:nvSpPr>
        <p:spPr>
          <a:xfrm>
            <a:off x="592117" y="6356350"/>
            <a:ext cx="610150" cy="365125"/>
          </a:xfrm>
          <a:prstGeom prst="rect">
            <a:avLst/>
          </a:prstGeom>
        </p:spPr>
        <p:txBody>
          <a:bodyPr/>
          <a:lstStyle/>
          <a:p>
            <a:fld id="{AA6C878E-6624-8940-965B-E61AF946BCDB}" type="slidenum">
              <a:rPr lang="nl-NL" smtClean="0"/>
              <a:t>‹#›</a:t>
            </a:fld>
            <a:endParaRPr lang="nl-NL"/>
          </a:p>
        </p:txBody>
      </p:sp>
    </p:spTree>
    <p:extLst>
      <p:ext uri="{BB962C8B-B14F-4D97-AF65-F5344CB8AC3E}">
        <p14:creationId xmlns:p14="http://schemas.microsoft.com/office/powerpoint/2010/main" val="13345505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GENER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jdelijke aanduiding voor tekst 17">
            <a:extLst>
              <a:ext uri="{FF2B5EF4-FFF2-40B4-BE49-F238E27FC236}">
                <a16:creationId xmlns:a16="http://schemas.microsoft.com/office/drawing/2014/main" id="{82E36227-6559-B345-8F13-90870F7B823B}"/>
              </a:ext>
            </a:extLst>
          </p:cNvPr>
          <p:cNvSpPr>
            <a:spLocks noGrp="1"/>
          </p:cNvSpPr>
          <p:nvPr>
            <p:ph type="body" sz="quarter" idx="14"/>
          </p:nvPr>
        </p:nvSpPr>
        <p:spPr>
          <a:xfrm>
            <a:off x="1727200" y="5088467"/>
            <a:ext cx="9372600" cy="982134"/>
          </a:xfrm>
        </p:spPr>
        <p:txBody>
          <a:bodyPr>
            <a:noAutofit/>
          </a:bodyPr>
          <a:lstStyle/>
          <a:p>
            <a:pPr lvl="0"/>
            <a:r>
              <a:rPr lang="en-US"/>
              <a:t>Click to edit Master text styles</a:t>
            </a:r>
          </a:p>
        </p:txBody>
      </p:sp>
      <p:sp>
        <p:nvSpPr>
          <p:cNvPr id="19" name="Titel 18">
            <a:extLst>
              <a:ext uri="{FF2B5EF4-FFF2-40B4-BE49-F238E27FC236}">
                <a16:creationId xmlns:a16="http://schemas.microsoft.com/office/drawing/2014/main" id="{2E6A56B8-FC91-974F-8B83-5BBA1FD08D70}"/>
              </a:ext>
            </a:extLst>
          </p:cNvPr>
          <p:cNvSpPr>
            <a:spLocks noGrp="1"/>
          </p:cNvSpPr>
          <p:nvPr>
            <p:ph type="title"/>
          </p:nvPr>
        </p:nvSpPr>
        <p:spPr/>
        <p:txBody>
          <a:bodyPr/>
          <a:lstStyle/>
          <a:p>
            <a:r>
              <a:rPr lang="en-US"/>
              <a:t>Click to edit Master title style</a:t>
            </a:r>
            <a:endParaRPr lang="nl-NL" dirty="0"/>
          </a:p>
        </p:txBody>
      </p:sp>
      <p:sp>
        <p:nvSpPr>
          <p:cNvPr id="6" name="Tijdelijke aanduiding voor datum 5">
            <a:extLst>
              <a:ext uri="{FF2B5EF4-FFF2-40B4-BE49-F238E27FC236}">
                <a16:creationId xmlns:a16="http://schemas.microsoft.com/office/drawing/2014/main" id="{AD68268A-8F62-4D41-92A6-869CF171E8BE}"/>
              </a:ext>
            </a:extLst>
          </p:cNvPr>
          <p:cNvSpPr>
            <a:spLocks noGrp="1"/>
          </p:cNvSpPr>
          <p:nvPr>
            <p:ph type="dt" sz="half" idx="10"/>
          </p:nvPr>
        </p:nvSpPr>
        <p:spPr>
          <a:xfrm>
            <a:off x="1642531" y="6356350"/>
            <a:ext cx="2370670" cy="365125"/>
          </a:xfrm>
          <a:prstGeom prst="rect">
            <a:avLst/>
          </a:prstGeom>
        </p:spPr>
        <p:txBody>
          <a:bodyPr/>
          <a:lstStyle/>
          <a:p>
            <a:fld id="{BD6842B2-56C3-D54C-9729-905D554F93B8}" type="datetime2">
              <a:rPr lang="nl-NL" smtClean="0"/>
              <a:t>maandag 4 april 2022</a:t>
            </a:fld>
            <a:endParaRPr lang="nl-NL"/>
          </a:p>
        </p:txBody>
      </p:sp>
      <p:sp>
        <p:nvSpPr>
          <p:cNvPr id="7" name="Tijdelijke aanduiding voor voettekst 6">
            <a:extLst>
              <a:ext uri="{FF2B5EF4-FFF2-40B4-BE49-F238E27FC236}">
                <a16:creationId xmlns:a16="http://schemas.microsoft.com/office/drawing/2014/main" id="{691EF1DB-EC09-3B46-BCC5-40D93BB35486}"/>
              </a:ext>
            </a:extLst>
          </p:cNvPr>
          <p:cNvSpPr>
            <a:spLocks noGrp="1"/>
          </p:cNvSpPr>
          <p:nvPr>
            <p:ph type="ftr" sz="quarter" idx="11"/>
          </p:nvPr>
        </p:nvSpPr>
        <p:spPr>
          <a:xfrm>
            <a:off x="6011334" y="6356350"/>
            <a:ext cx="3378200" cy="365125"/>
          </a:xfrm>
          <a:prstGeom prst="rect">
            <a:avLst/>
          </a:prstGeom>
        </p:spPr>
        <p:txBody>
          <a:bodyPr/>
          <a:lstStyle>
            <a:lvl1pPr algn="l">
              <a:defRPr/>
            </a:lvl1pPr>
          </a:lstStyle>
          <a:p>
            <a:r>
              <a:rPr lang="nl-NL"/>
              <a:t>&lt;Optional&gt;</a:t>
            </a:r>
          </a:p>
        </p:txBody>
      </p:sp>
      <p:sp>
        <p:nvSpPr>
          <p:cNvPr id="8" name="Tijdelijke aanduiding voor dianummer 7">
            <a:extLst>
              <a:ext uri="{FF2B5EF4-FFF2-40B4-BE49-F238E27FC236}">
                <a16:creationId xmlns:a16="http://schemas.microsoft.com/office/drawing/2014/main" id="{537C85A3-7741-9746-9E02-289218801E2A}"/>
              </a:ext>
            </a:extLst>
          </p:cNvPr>
          <p:cNvSpPr>
            <a:spLocks noGrp="1"/>
          </p:cNvSpPr>
          <p:nvPr>
            <p:ph type="sldNum" sz="quarter" idx="12"/>
          </p:nvPr>
        </p:nvSpPr>
        <p:spPr>
          <a:xfrm>
            <a:off x="592117" y="6356350"/>
            <a:ext cx="610150" cy="365125"/>
          </a:xfrm>
          <a:prstGeom prst="rect">
            <a:avLst/>
          </a:prstGeom>
        </p:spPr>
        <p:txBody>
          <a:bodyPr/>
          <a:lstStyle/>
          <a:p>
            <a:fld id="{AA6C878E-6624-8940-965B-E61AF946BCDB}" type="slidenum">
              <a:rPr lang="nl-NL" smtClean="0"/>
              <a:t>‹#›</a:t>
            </a:fld>
            <a:endParaRPr lang="nl-NL"/>
          </a:p>
        </p:txBody>
      </p:sp>
    </p:spTree>
    <p:extLst>
      <p:ext uri="{BB962C8B-B14F-4D97-AF65-F5344CB8AC3E}">
        <p14:creationId xmlns:p14="http://schemas.microsoft.com/office/powerpoint/2010/main" val="3255113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GENER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jdelijke aanduiding voor tekst 17">
            <a:extLst>
              <a:ext uri="{FF2B5EF4-FFF2-40B4-BE49-F238E27FC236}">
                <a16:creationId xmlns:a16="http://schemas.microsoft.com/office/drawing/2014/main" id="{82E36227-6559-B345-8F13-90870F7B823B}"/>
              </a:ext>
            </a:extLst>
          </p:cNvPr>
          <p:cNvSpPr>
            <a:spLocks noGrp="1"/>
          </p:cNvSpPr>
          <p:nvPr>
            <p:ph type="body" sz="quarter" idx="14"/>
          </p:nvPr>
        </p:nvSpPr>
        <p:spPr>
          <a:xfrm>
            <a:off x="1727200" y="5088467"/>
            <a:ext cx="9372600" cy="982134"/>
          </a:xfrm>
        </p:spPr>
        <p:txBody>
          <a:bodyPr>
            <a:noAutofit/>
          </a:bodyPr>
          <a:lstStyle/>
          <a:p>
            <a:pPr lvl="0"/>
            <a:r>
              <a:rPr lang="en-US"/>
              <a:t>Click to edit Master text styles</a:t>
            </a:r>
          </a:p>
        </p:txBody>
      </p:sp>
      <p:sp>
        <p:nvSpPr>
          <p:cNvPr id="19" name="Titel 18">
            <a:extLst>
              <a:ext uri="{FF2B5EF4-FFF2-40B4-BE49-F238E27FC236}">
                <a16:creationId xmlns:a16="http://schemas.microsoft.com/office/drawing/2014/main" id="{2E6A56B8-FC91-974F-8B83-5BBA1FD08D70}"/>
              </a:ext>
            </a:extLst>
          </p:cNvPr>
          <p:cNvSpPr>
            <a:spLocks noGrp="1"/>
          </p:cNvSpPr>
          <p:nvPr>
            <p:ph type="title"/>
          </p:nvPr>
        </p:nvSpPr>
        <p:spPr/>
        <p:txBody>
          <a:bodyPr/>
          <a:lstStyle/>
          <a:p>
            <a:r>
              <a:rPr lang="en-US"/>
              <a:t>Click to edit Master title style</a:t>
            </a:r>
            <a:endParaRPr lang="nl-NL" dirty="0"/>
          </a:p>
        </p:txBody>
      </p:sp>
      <p:sp>
        <p:nvSpPr>
          <p:cNvPr id="6" name="Tijdelijke aanduiding voor datum 5">
            <a:extLst>
              <a:ext uri="{FF2B5EF4-FFF2-40B4-BE49-F238E27FC236}">
                <a16:creationId xmlns:a16="http://schemas.microsoft.com/office/drawing/2014/main" id="{AD68268A-8F62-4D41-92A6-869CF171E8BE}"/>
              </a:ext>
            </a:extLst>
          </p:cNvPr>
          <p:cNvSpPr>
            <a:spLocks noGrp="1"/>
          </p:cNvSpPr>
          <p:nvPr>
            <p:ph type="dt" sz="half" idx="10"/>
          </p:nvPr>
        </p:nvSpPr>
        <p:spPr>
          <a:xfrm>
            <a:off x="1642531" y="6356350"/>
            <a:ext cx="2370670" cy="365125"/>
          </a:xfrm>
          <a:prstGeom prst="rect">
            <a:avLst/>
          </a:prstGeom>
        </p:spPr>
        <p:txBody>
          <a:bodyPr/>
          <a:lstStyle/>
          <a:p>
            <a:fld id="{BD6842B2-56C3-D54C-9729-905D554F93B8}" type="datetime2">
              <a:rPr lang="nl-NL" smtClean="0"/>
              <a:t>maandag 4 april 2022</a:t>
            </a:fld>
            <a:endParaRPr lang="nl-NL"/>
          </a:p>
        </p:txBody>
      </p:sp>
      <p:sp>
        <p:nvSpPr>
          <p:cNvPr id="7" name="Tijdelijke aanduiding voor voettekst 6">
            <a:extLst>
              <a:ext uri="{FF2B5EF4-FFF2-40B4-BE49-F238E27FC236}">
                <a16:creationId xmlns:a16="http://schemas.microsoft.com/office/drawing/2014/main" id="{691EF1DB-EC09-3B46-BCC5-40D93BB35486}"/>
              </a:ext>
            </a:extLst>
          </p:cNvPr>
          <p:cNvSpPr>
            <a:spLocks noGrp="1"/>
          </p:cNvSpPr>
          <p:nvPr>
            <p:ph type="ftr" sz="quarter" idx="11"/>
          </p:nvPr>
        </p:nvSpPr>
        <p:spPr>
          <a:xfrm>
            <a:off x="6011334" y="6356350"/>
            <a:ext cx="3378200" cy="365125"/>
          </a:xfrm>
          <a:prstGeom prst="rect">
            <a:avLst/>
          </a:prstGeom>
        </p:spPr>
        <p:txBody>
          <a:bodyPr/>
          <a:lstStyle>
            <a:lvl1pPr algn="l">
              <a:defRPr/>
            </a:lvl1pPr>
          </a:lstStyle>
          <a:p>
            <a:r>
              <a:rPr lang="nl-NL"/>
              <a:t>&lt;Optional&gt;</a:t>
            </a:r>
          </a:p>
        </p:txBody>
      </p:sp>
      <p:sp>
        <p:nvSpPr>
          <p:cNvPr id="8" name="Tijdelijke aanduiding voor dianummer 7">
            <a:extLst>
              <a:ext uri="{FF2B5EF4-FFF2-40B4-BE49-F238E27FC236}">
                <a16:creationId xmlns:a16="http://schemas.microsoft.com/office/drawing/2014/main" id="{537C85A3-7741-9746-9E02-289218801E2A}"/>
              </a:ext>
            </a:extLst>
          </p:cNvPr>
          <p:cNvSpPr>
            <a:spLocks noGrp="1"/>
          </p:cNvSpPr>
          <p:nvPr>
            <p:ph type="sldNum" sz="quarter" idx="12"/>
          </p:nvPr>
        </p:nvSpPr>
        <p:spPr>
          <a:xfrm>
            <a:off x="592117" y="6356350"/>
            <a:ext cx="610150" cy="365125"/>
          </a:xfrm>
          <a:prstGeom prst="rect">
            <a:avLst/>
          </a:prstGeom>
        </p:spPr>
        <p:txBody>
          <a:bodyPr/>
          <a:lstStyle/>
          <a:p>
            <a:fld id="{AA6C878E-6624-8940-965B-E61AF946BCDB}" type="slidenum">
              <a:rPr lang="nl-NL" smtClean="0"/>
              <a:t>‹#›</a:t>
            </a:fld>
            <a:endParaRPr lang="nl-NL"/>
          </a:p>
        </p:txBody>
      </p:sp>
    </p:spTree>
    <p:extLst>
      <p:ext uri="{BB962C8B-B14F-4D97-AF65-F5344CB8AC3E}">
        <p14:creationId xmlns:p14="http://schemas.microsoft.com/office/powerpoint/2010/main" val="30310861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ILT ENVIRON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jdelijke aanduiding voor tekst 17">
            <a:extLst>
              <a:ext uri="{FF2B5EF4-FFF2-40B4-BE49-F238E27FC236}">
                <a16:creationId xmlns:a16="http://schemas.microsoft.com/office/drawing/2014/main" id="{82E36227-6559-B345-8F13-90870F7B823B}"/>
              </a:ext>
            </a:extLst>
          </p:cNvPr>
          <p:cNvSpPr>
            <a:spLocks noGrp="1"/>
          </p:cNvSpPr>
          <p:nvPr>
            <p:ph type="body" sz="quarter" idx="14"/>
          </p:nvPr>
        </p:nvSpPr>
        <p:spPr>
          <a:xfrm>
            <a:off x="1727200" y="5088467"/>
            <a:ext cx="9372600" cy="982134"/>
          </a:xfrm>
        </p:spPr>
        <p:txBody>
          <a:bodyPr>
            <a:noAutofit/>
          </a:bodyPr>
          <a:lstStyle/>
          <a:p>
            <a:pPr lvl="0"/>
            <a:r>
              <a:rPr lang="en-US"/>
              <a:t>Click to edit Master text styles</a:t>
            </a:r>
          </a:p>
        </p:txBody>
      </p:sp>
      <p:sp>
        <p:nvSpPr>
          <p:cNvPr id="19" name="Titel 18">
            <a:extLst>
              <a:ext uri="{FF2B5EF4-FFF2-40B4-BE49-F238E27FC236}">
                <a16:creationId xmlns:a16="http://schemas.microsoft.com/office/drawing/2014/main" id="{2E6A56B8-FC91-974F-8B83-5BBA1FD08D70}"/>
              </a:ext>
            </a:extLst>
          </p:cNvPr>
          <p:cNvSpPr>
            <a:spLocks noGrp="1"/>
          </p:cNvSpPr>
          <p:nvPr>
            <p:ph type="title"/>
          </p:nvPr>
        </p:nvSpPr>
        <p:spPr/>
        <p:txBody>
          <a:bodyPr/>
          <a:lstStyle/>
          <a:p>
            <a:r>
              <a:rPr lang="en-US"/>
              <a:t>Click to edit Master title style</a:t>
            </a:r>
            <a:endParaRPr lang="nl-NL" dirty="0"/>
          </a:p>
        </p:txBody>
      </p:sp>
      <p:sp>
        <p:nvSpPr>
          <p:cNvPr id="6" name="Tijdelijke aanduiding voor datum 5">
            <a:extLst>
              <a:ext uri="{FF2B5EF4-FFF2-40B4-BE49-F238E27FC236}">
                <a16:creationId xmlns:a16="http://schemas.microsoft.com/office/drawing/2014/main" id="{AD68268A-8F62-4D41-92A6-869CF171E8BE}"/>
              </a:ext>
            </a:extLst>
          </p:cNvPr>
          <p:cNvSpPr>
            <a:spLocks noGrp="1"/>
          </p:cNvSpPr>
          <p:nvPr>
            <p:ph type="dt" sz="half" idx="10"/>
          </p:nvPr>
        </p:nvSpPr>
        <p:spPr>
          <a:xfrm>
            <a:off x="1642531" y="6356350"/>
            <a:ext cx="2370670" cy="365125"/>
          </a:xfrm>
          <a:prstGeom prst="rect">
            <a:avLst/>
          </a:prstGeom>
        </p:spPr>
        <p:txBody>
          <a:bodyPr/>
          <a:lstStyle/>
          <a:p>
            <a:fld id="{CAABC345-69CA-A944-8CD9-FFF238BA6EFB}" type="datetime2">
              <a:rPr lang="nl-NL" smtClean="0"/>
              <a:t>maandag 4 april 2022</a:t>
            </a:fld>
            <a:endParaRPr lang="nl-NL"/>
          </a:p>
        </p:txBody>
      </p:sp>
      <p:sp>
        <p:nvSpPr>
          <p:cNvPr id="7" name="Tijdelijke aanduiding voor voettekst 6">
            <a:extLst>
              <a:ext uri="{FF2B5EF4-FFF2-40B4-BE49-F238E27FC236}">
                <a16:creationId xmlns:a16="http://schemas.microsoft.com/office/drawing/2014/main" id="{691EF1DB-EC09-3B46-BCC5-40D93BB35486}"/>
              </a:ext>
            </a:extLst>
          </p:cNvPr>
          <p:cNvSpPr>
            <a:spLocks noGrp="1"/>
          </p:cNvSpPr>
          <p:nvPr>
            <p:ph type="ftr" sz="quarter" idx="11"/>
          </p:nvPr>
        </p:nvSpPr>
        <p:spPr>
          <a:xfrm>
            <a:off x="6011334" y="6356350"/>
            <a:ext cx="3378200" cy="365125"/>
          </a:xfrm>
          <a:prstGeom prst="rect">
            <a:avLst/>
          </a:prstGeom>
        </p:spPr>
        <p:txBody>
          <a:bodyPr/>
          <a:lstStyle>
            <a:lvl1pPr algn="l">
              <a:defRPr/>
            </a:lvl1pPr>
          </a:lstStyle>
          <a:p>
            <a:r>
              <a:rPr lang="nl-NL"/>
              <a:t>&lt;Optional&gt;</a:t>
            </a:r>
          </a:p>
        </p:txBody>
      </p:sp>
      <p:sp>
        <p:nvSpPr>
          <p:cNvPr id="8" name="Tijdelijke aanduiding voor dianummer 7">
            <a:extLst>
              <a:ext uri="{FF2B5EF4-FFF2-40B4-BE49-F238E27FC236}">
                <a16:creationId xmlns:a16="http://schemas.microsoft.com/office/drawing/2014/main" id="{537C85A3-7741-9746-9E02-289218801E2A}"/>
              </a:ext>
            </a:extLst>
          </p:cNvPr>
          <p:cNvSpPr>
            <a:spLocks noGrp="1"/>
          </p:cNvSpPr>
          <p:nvPr>
            <p:ph type="sldNum" sz="quarter" idx="12"/>
          </p:nvPr>
        </p:nvSpPr>
        <p:spPr>
          <a:xfrm>
            <a:off x="592117" y="6356350"/>
            <a:ext cx="610150" cy="365125"/>
          </a:xfrm>
          <a:prstGeom prst="rect">
            <a:avLst/>
          </a:prstGeom>
        </p:spPr>
        <p:txBody>
          <a:bodyPr/>
          <a:lstStyle/>
          <a:p>
            <a:fld id="{AA6C878E-6624-8940-965B-E61AF946BCDB}" type="slidenum">
              <a:rPr lang="nl-NL" smtClean="0"/>
              <a:t>‹#›</a:t>
            </a:fld>
            <a:endParaRPr lang="nl-NL"/>
          </a:p>
        </p:txBody>
      </p:sp>
      <p:pic>
        <p:nvPicPr>
          <p:cNvPr id="20" name="Afbeelding 19">
            <a:extLst>
              <a:ext uri="{FF2B5EF4-FFF2-40B4-BE49-F238E27FC236}">
                <a16:creationId xmlns:a16="http://schemas.microsoft.com/office/drawing/2014/main" id="{7915C8A6-1C65-1B4D-96DE-491178A58B6D}"/>
              </a:ext>
            </a:extLst>
          </p:cNvPr>
          <p:cNvPicPr>
            <a:picLocks noChangeAspect="1"/>
          </p:cNvPicPr>
          <p:nvPr userDrawn="1"/>
        </p:nvPicPr>
        <p:blipFill>
          <a:blip r:embed="rId3"/>
          <a:stretch>
            <a:fillRect/>
          </a:stretch>
        </p:blipFill>
        <p:spPr>
          <a:xfrm>
            <a:off x="370196" y="0"/>
            <a:ext cx="1357004" cy="1515533"/>
          </a:xfrm>
          <a:prstGeom prst="rect">
            <a:avLst/>
          </a:prstGeom>
        </p:spPr>
      </p:pic>
    </p:spTree>
    <p:extLst>
      <p:ext uri="{BB962C8B-B14F-4D97-AF65-F5344CB8AC3E}">
        <p14:creationId xmlns:p14="http://schemas.microsoft.com/office/powerpoint/2010/main" val="9252804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TA SCIENCE A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jdelijke aanduiding voor tekst 17">
            <a:extLst>
              <a:ext uri="{FF2B5EF4-FFF2-40B4-BE49-F238E27FC236}">
                <a16:creationId xmlns:a16="http://schemas.microsoft.com/office/drawing/2014/main" id="{82E36227-6559-B345-8F13-90870F7B823B}"/>
              </a:ext>
            </a:extLst>
          </p:cNvPr>
          <p:cNvSpPr>
            <a:spLocks noGrp="1"/>
          </p:cNvSpPr>
          <p:nvPr>
            <p:ph type="body" sz="quarter" idx="14"/>
          </p:nvPr>
        </p:nvSpPr>
        <p:spPr>
          <a:xfrm>
            <a:off x="1727200" y="5088467"/>
            <a:ext cx="9372600" cy="982134"/>
          </a:xfrm>
        </p:spPr>
        <p:txBody>
          <a:bodyPr>
            <a:noAutofit/>
          </a:bodyPr>
          <a:lstStyle/>
          <a:p>
            <a:pPr lvl="0"/>
            <a:r>
              <a:rPr lang="en-US"/>
              <a:t>Click to edit Master text styles</a:t>
            </a:r>
          </a:p>
        </p:txBody>
      </p:sp>
      <p:sp>
        <p:nvSpPr>
          <p:cNvPr id="19" name="Titel 18">
            <a:extLst>
              <a:ext uri="{FF2B5EF4-FFF2-40B4-BE49-F238E27FC236}">
                <a16:creationId xmlns:a16="http://schemas.microsoft.com/office/drawing/2014/main" id="{2E6A56B8-FC91-974F-8B83-5BBA1FD08D70}"/>
              </a:ext>
            </a:extLst>
          </p:cNvPr>
          <p:cNvSpPr>
            <a:spLocks noGrp="1"/>
          </p:cNvSpPr>
          <p:nvPr>
            <p:ph type="title"/>
          </p:nvPr>
        </p:nvSpPr>
        <p:spPr/>
        <p:txBody>
          <a:bodyPr/>
          <a:lstStyle/>
          <a:p>
            <a:r>
              <a:rPr lang="en-US"/>
              <a:t>Click to edit Master title style</a:t>
            </a:r>
            <a:endParaRPr lang="nl-NL" dirty="0"/>
          </a:p>
        </p:txBody>
      </p:sp>
      <p:sp>
        <p:nvSpPr>
          <p:cNvPr id="6" name="Tijdelijke aanduiding voor datum 5">
            <a:extLst>
              <a:ext uri="{FF2B5EF4-FFF2-40B4-BE49-F238E27FC236}">
                <a16:creationId xmlns:a16="http://schemas.microsoft.com/office/drawing/2014/main" id="{AD68268A-8F62-4D41-92A6-869CF171E8BE}"/>
              </a:ext>
            </a:extLst>
          </p:cNvPr>
          <p:cNvSpPr>
            <a:spLocks noGrp="1"/>
          </p:cNvSpPr>
          <p:nvPr>
            <p:ph type="dt" sz="half" idx="10"/>
          </p:nvPr>
        </p:nvSpPr>
        <p:spPr>
          <a:xfrm>
            <a:off x="1642531" y="6356350"/>
            <a:ext cx="2370670" cy="365125"/>
          </a:xfrm>
          <a:prstGeom prst="rect">
            <a:avLst/>
          </a:prstGeom>
        </p:spPr>
        <p:txBody>
          <a:bodyPr/>
          <a:lstStyle/>
          <a:p>
            <a:fld id="{07072F27-C774-C541-A0DB-86DF7F09557D}" type="datetime2">
              <a:rPr lang="nl-NL" smtClean="0"/>
              <a:t>maandag 4 april 2022</a:t>
            </a:fld>
            <a:endParaRPr lang="nl-NL"/>
          </a:p>
        </p:txBody>
      </p:sp>
      <p:sp>
        <p:nvSpPr>
          <p:cNvPr id="7" name="Tijdelijke aanduiding voor voettekst 6">
            <a:extLst>
              <a:ext uri="{FF2B5EF4-FFF2-40B4-BE49-F238E27FC236}">
                <a16:creationId xmlns:a16="http://schemas.microsoft.com/office/drawing/2014/main" id="{691EF1DB-EC09-3B46-BCC5-40D93BB35486}"/>
              </a:ext>
            </a:extLst>
          </p:cNvPr>
          <p:cNvSpPr>
            <a:spLocks noGrp="1"/>
          </p:cNvSpPr>
          <p:nvPr>
            <p:ph type="ftr" sz="quarter" idx="11"/>
          </p:nvPr>
        </p:nvSpPr>
        <p:spPr>
          <a:xfrm>
            <a:off x="6011334" y="6356350"/>
            <a:ext cx="3378200" cy="365125"/>
          </a:xfrm>
          <a:prstGeom prst="rect">
            <a:avLst/>
          </a:prstGeom>
        </p:spPr>
        <p:txBody>
          <a:bodyPr/>
          <a:lstStyle>
            <a:lvl1pPr algn="l">
              <a:defRPr/>
            </a:lvl1pPr>
          </a:lstStyle>
          <a:p>
            <a:r>
              <a:rPr lang="nl-NL"/>
              <a:t>&lt;Optional&gt;</a:t>
            </a:r>
          </a:p>
        </p:txBody>
      </p:sp>
      <p:sp>
        <p:nvSpPr>
          <p:cNvPr id="8" name="Tijdelijke aanduiding voor dianummer 7">
            <a:extLst>
              <a:ext uri="{FF2B5EF4-FFF2-40B4-BE49-F238E27FC236}">
                <a16:creationId xmlns:a16="http://schemas.microsoft.com/office/drawing/2014/main" id="{537C85A3-7741-9746-9E02-289218801E2A}"/>
              </a:ext>
            </a:extLst>
          </p:cNvPr>
          <p:cNvSpPr>
            <a:spLocks noGrp="1"/>
          </p:cNvSpPr>
          <p:nvPr>
            <p:ph type="sldNum" sz="quarter" idx="12"/>
          </p:nvPr>
        </p:nvSpPr>
        <p:spPr>
          <a:xfrm>
            <a:off x="592117" y="6356350"/>
            <a:ext cx="610150" cy="365125"/>
          </a:xfrm>
          <a:prstGeom prst="rect">
            <a:avLst/>
          </a:prstGeom>
        </p:spPr>
        <p:txBody>
          <a:bodyPr/>
          <a:lstStyle/>
          <a:p>
            <a:fld id="{AA6C878E-6624-8940-965B-E61AF946BCDB}" type="slidenum">
              <a:rPr lang="nl-NL" smtClean="0"/>
              <a:t>‹#›</a:t>
            </a:fld>
            <a:endParaRPr lang="nl-NL"/>
          </a:p>
        </p:txBody>
      </p:sp>
      <p:pic>
        <p:nvPicPr>
          <p:cNvPr id="20" name="Afbeelding 19">
            <a:extLst>
              <a:ext uri="{FF2B5EF4-FFF2-40B4-BE49-F238E27FC236}">
                <a16:creationId xmlns:a16="http://schemas.microsoft.com/office/drawing/2014/main" id="{7915C8A6-1C65-1B4D-96DE-491178A58B6D}"/>
              </a:ext>
            </a:extLst>
          </p:cNvPr>
          <p:cNvPicPr>
            <a:picLocks noChangeAspect="1"/>
          </p:cNvPicPr>
          <p:nvPr userDrawn="1"/>
        </p:nvPicPr>
        <p:blipFill>
          <a:blip r:embed="rId3"/>
          <a:stretch>
            <a:fillRect/>
          </a:stretch>
        </p:blipFill>
        <p:spPr>
          <a:xfrm>
            <a:off x="370196" y="3525"/>
            <a:ext cx="1357004" cy="1508483"/>
          </a:xfrm>
          <a:prstGeom prst="rect">
            <a:avLst/>
          </a:prstGeom>
        </p:spPr>
      </p:pic>
    </p:spTree>
    <p:extLst>
      <p:ext uri="{BB962C8B-B14F-4D97-AF65-F5344CB8AC3E}">
        <p14:creationId xmlns:p14="http://schemas.microsoft.com/office/powerpoint/2010/main" val="2409563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ACIL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jdelijke aanduiding voor tekst 17">
            <a:extLst>
              <a:ext uri="{FF2B5EF4-FFF2-40B4-BE49-F238E27FC236}">
                <a16:creationId xmlns:a16="http://schemas.microsoft.com/office/drawing/2014/main" id="{82E36227-6559-B345-8F13-90870F7B823B}"/>
              </a:ext>
            </a:extLst>
          </p:cNvPr>
          <p:cNvSpPr>
            <a:spLocks noGrp="1"/>
          </p:cNvSpPr>
          <p:nvPr>
            <p:ph type="body" sz="quarter" idx="14"/>
          </p:nvPr>
        </p:nvSpPr>
        <p:spPr>
          <a:xfrm>
            <a:off x="1727200" y="5088467"/>
            <a:ext cx="9372600" cy="982134"/>
          </a:xfrm>
        </p:spPr>
        <p:txBody>
          <a:bodyPr>
            <a:noAutofit/>
          </a:bodyPr>
          <a:lstStyle/>
          <a:p>
            <a:pPr lvl="0"/>
            <a:r>
              <a:rPr lang="en-US"/>
              <a:t>Click to edit Master text styles</a:t>
            </a:r>
          </a:p>
        </p:txBody>
      </p:sp>
      <p:sp>
        <p:nvSpPr>
          <p:cNvPr id="19" name="Titel 18">
            <a:extLst>
              <a:ext uri="{FF2B5EF4-FFF2-40B4-BE49-F238E27FC236}">
                <a16:creationId xmlns:a16="http://schemas.microsoft.com/office/drawing/2014/main" id="{2E6A56B8-FC91-974F-8B83-5BBA1FD08D70}"/>
              </a:ext>
            </a:extLst>
          </p:cNvPr>
          <p:cNvSpPr>
            <a:spLocks noGrp="1"/>
          </p:cNvSpPr>
          <p:nvPr>
            <p:ph type="title"/>
          </p:nvPr>
        </p:nvSpPr>
        <p:spPr/>
        <p:txBody>
          <a:bodyPr/>
          <a:lstStyle/>
          <a:p>
            <a:r>
              <a:rPr lang="en-US"/>
              <a:t>Click to edit Master title style</a:t>
            </a:r>
            <a:endParaRPr lang="nl-NL" dirty="0"/>
          </a:p>
        </p:txBody>
      </p:sp>
      <p:sp>
        <p:nvSpPr>
          <p:cNvPr id="6" name="Tijdelijke aanduiding voor datum 5">
            <a:extLst>
              <a:ext uri="{FF2B5EF4-FFF2-40B4-BE49-F238E27FC236}">
                <a16:creationId xmlns:a16="http://schemas.microsoft.com/office/drawing/2014/main" id="{AD68268A-8F62-4D41-92A6-869CF171E8BE}"/>
              </a:ext>
            </a:extLst>
          </p:cNvPr>
          <p:cNvSpPr>
            <a:spLocks noGrp="1"/>
          </p:cNvSpPr>
          <p:nvPr>
            <p:ph type="dt" sz="half" idx="10"/>
          </p:nvPr>
        </p:nvSpPr>
        <p:spPr>
          <a:xfrm>
            <a:off x="1642531" y="6356350"/>
            <a:ext cx="2370670" cy="365125"/>
          </a:xfrm>
          <a:prstGeom prst="rect">
            <a:avLst/>
          </a:prstGeom>
        </p:spPr>
        <p:txBody>
          <a:bodyPr/>
          <a:lstStyle/>
          <a:p>
            <a:fld id="{69338287-3AF1-3343-8F1E-141790FD5731}" type="datetime2">
              <a:rPr lang="nl-NL" smtClean="0"/>
              <a:t>maandag 4 april 2022</a:t>
            </a:fld>
            <a:endParaRPr lang="nl-NL"/>
          </a:p>
        </p:txBody>
      </p:sp>
      <p:sp>
        <p:nvSpPr>
          <p:cNvPr id="7" name="Tijdelijke aanduiding voor voettekst 6">
            <a:extLst>
              <a:ext uri="{FF2B5EF4-FFF2-40B4-BE49-F238E27FC236}">
                <a16:creationId xmlns:a16="http://schemas.microsoft.com/office/drawing/2014/main" id="{691EF1DB-EC09-3B46-BCC5-40D93BB35486}"/>
              </a:ext>
            </a:extLst>
          </p:cNvPr>
          <p:cNvSpPr>
            <a:spLocks noGrp="1"/>
          </p:cNvSpPr>
          <p:nvPr>
            <p:ph type="ftr" sz="quarter" idx="11"/>
          </p:nvPr>
        </p:nvSpPr>
        <p:spPr>
          <a:xfrm>
            <a:off x="6011334" y="6356350"/>
            <a:ext cx="3378200" cy="365125"/>
          </a:xfrm>
          <a:prstGeom prst="rect">
            <a:avLst/>
          </a:prstGeom>
        </p:spPr>
        <p:txBody>
          <a:bodyPr/>
          <a:lstStyle>
            <a:lvl1pPr algn="l">
              <a:defRPr/>
            </a:lvl1pPr>
          </a:lstStyle>
          <a:p>
            <a:r>
              <a:rPr lang="nl-NL"/>
              <a:t>&lt;Optional&gt;</a:t>
            </a:r>
          </a:p>
        </p:txBody>
      </p:sp>
      <p:sp>
        <p:nvSpPr>
          <p:cNvPr id="8" name="Tijdelijke aanduiding voor dianummer 7">
            <a:extLst>
              <a:ext uri="{FF2B5EF4-FFF2-40B4-BE49-F238E27FC236}">
                <a16:creationId xmlns:a16="http://schemas.microsoft.com/office/drawing/2014/main" id="{537C85A3-7741-9746-9E02-289218801E2A}"/>
              </a:ext>
            </a:extLst>
          </p:cNvPr>
          <p:cNvSpPr>
            <a:spLocks noGrp="1"/>
          </p:cNvSpPr>
          <p:nvPr>
            <p:ph type="sldNum" sz="quarter" idx="12"/>
          </p:nvPr>
        </p:nvSpPr>
        <p:spPr>
          <a:xfrm>
            <a:off x="592117" y="6356350"/>
            <a:ext cx="610150" cy="365125"/>
          </a:xfrm>
          <a:prstGeom prst="rect">
            <a:avLst/>
          </a:prstGeom>
        </p:spPr>
        <p:txBody>
          <a:bodyPr/>
          <a:lstStyle/>
          <a:p>
            <a:fld id="{AA6C878E-6624-8940-965B-E61AF946BCDB}" type="slidenum">
              <a:rPr lang="nl-NL" smtClean="0"/>
              <a:t>‹#›</a:t>
            </a:fld>
            <a:endParaRPr lang="nl-NL"/>
          </a:p>
        </p:txBody>
      </p:sp>
      <p:pic>
        <p:nvPicPr>
          <p:cNvPr id="20" name="Afbeelding 19">
            <a:extLst>
              <a:ext uri="{FF2B5EF4-FFF2-40B4-BE49-F238E27FC236}">
                <a16:creationId xmlns:a16="http://schemas.microsoft.com/office/drawing/2014/main" id="{7915C8A6-1C65-1B4D-96DE-491178A58B6D}"/>
              </a:ext>
            </a:extLst>
          </p:cNvPr>
          <p:cNvPicPr>
            <a:picLocks noChangeAspect="1"/>
          </p:cNvPicPr>
          <p:nvPr userDrawn="1"/>
        </p:nvPicPr>
        <p:blipFill>
          <a:blip r:embed="rId3"/>
          <a:stretch>
            <a:fillRect/>
          </a:stretch>
        </p:blipFill>
        <p:spPr>
          <a:xfrm>
            <a:off x="370196" y="0"/>
            <a:ext cx="1357004" cy="1357004"/>
          </a:xfrm>
          <a:prstGeom prst="rect">
            <a:avLst/>
          </a:prstGeom>
        </p:spPr>
      </p:pic>
    </p:spTree>
    <p:extLst>
      <p:ext uri="{BB962C8B-B14F-4D97-AF65-F5344CB8AC3E}">
        <p14:creationId xmlns:p14="http://schemas.microsoft.com/office/powerpoint/2010/main" val="24114743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AM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jdelijke aanduiding voor tekst 17">
            <a:extLst>
              <a:ext uri="{FF2B5EF4-FFF2-40B4-BE49-F238E27FC236}">
                <a16:creationId xmlns:a16="http://schemas.microsoft.com/office/drawing/2014/main" id="{82E36227-6559-B345-8F13-90870F7B823B}"/>
              </a:ext>
            </a:extLst>
          </p:cNvPr>
          <p:cNvSpPr>
            <a:spLocks noGrp="1"/>
          </p:cNvSpPr>
          <p:nvPr>
            <p:ph type="body" sz="quarter" idx="14"/>
          </p:nvPr>
        </p:nvSpPr>
        <p:spPr>
          <a:xfrm>
            <a:off x="1727200" y="5088467"/>
            <a:ext cx="9372600" cy="982134"/>
          </a:xfrm>
        </p:spPr>
        <p:txBody>
          <a:bodyPr>
            <a:noAutofit/>
          </a:bodyPr>
          <a:lstStyle/>
          <a:p>
            <a:pPr lvl="0"/>
            <a:r>
              <a:rPr lang="en-US"/>
              <a:t>Click to edit Master text styles</a:t>
            </a:r>
          </a:p>
        </p:txBody>
      </p:sp>
      <p:sp>
        <p:nvSpPr>
          <p:cNvPr id="19" name="Titel 18">
            <a:extLst>
              <a:ext uri="{FF2B5EF4-FFF2-40B4-BE49-F238E27FC236}">
                <a16:creationId xmlns:a16="http://schemas.microsoft.com/office/drawing/2014/main" id="{2E6A56B8-FC91-974F-8B83-5BBA1FD08D70}"/>
              </a:ext>
            </a:extLst>
          </p:cNvPr>
          <p:cNvSpPr>
            <a:spLocks noGrp="1"/>
          </p:cNvSpPr>
          <p:nvPr>
            <p:ph type="title"/>
          </p:nvPr>
        </p:nvSpPr>
        <p:spPr/>
        <p:txBody>
          <a:bodyPr/>
          <a:lstStyle/>
          <a:p>
            <a:r>
              <a:rPr lang="en-US"/>
              <a:t>Click to edit Master title style</a:t>
            </a:r>
            <a:endParaRPr lang="nl-NL" dirty="0"/>
          </a:p>
        </p:txBody>
      </p:sp>
      <p:sp>
        <p:nvSpPr>
          <p:cNvPr id="6" name="Tijdelijke aanduiding voor datum 5">
            <a:extLst>
              <a:ext uri="{FF2B5EF4-FFF2-40B4-BE49-F238E27FC236}">
                <a16:creationId xmlns:a16="http://schemas.microsoft.com/office/drawing/2014/main" id="{AD68268A-8F62-4D41-92A6-869CF171E8BE}"/>
              </a:ext>
            </a:extLst>
          </p:cNvPr>
          <p:cNvSpPr>
            <a:spLocks noGrp="1"/>
          </p:cNvSpPr>
          <p:nvPr>
            <p:ph type="dt" sz="half" idx="10"/>
          </p:nvPr>
        </p:nvSpPr>
        <p:spPr>
          <a:xfrm>
            <a:off x="1642531" y="6356350"/>
            <a:ext cx="2370670" cy="365125"/>
          </a:xfrm>
          <a:prstGeom prst="rect">
            <a:avLst/>
          </a:prstGeom>
        </p:spPr>
        <p:txBody>
          <a:bodyPr/>
          <a:lstStyle/>
          <a:p>
            <a:fld id="{E5568E9F-E84D-C14D-8FA6-15284E6958F8}" type="datetime2">
              <a:rPr lang="nl-NL" smtClean="0"/>
              <a:t>maandag 4 april 2022</a:t>
            </a:fld>
            <a:endParaRPr lang="nl-NL"/>
          </a:p>
        </p:txBody>
      </p:sp>
      <p:sp>
        <p:nvSpPr>
          <p:cNvPr id="7" name="Tijdelijke aanduiding voor voettekst 6">
            <a:extLst>
              <a:ext uri="{FF2B5EF4-FFF2-40B4-BE49-F238E27FC236}">
                <a16:creationId xmlns:a16="http://schemas.microsoft.com/office/drawing/2014/main" id="{691EF1DB-EC09-3B46-BCC5-40D93BB35486}"/>
              </a:ext>
            </a:extLst>
          </p:cNvPr>
          <p:cNvSpPr>
            <a:spLocks noGrp="1"/>
          </p:cNvSpPr>
          <p:nvPr>
            <p:ph type="ftr" sz="quarter" idx="11"/>
          </p:nvPr>
        </p:nvSpPr>
        <p:spPr>
          <a:xfrm>
            <a:off x="6011334" y="6356350"/>
            <a:ext cx="3378200" cy="365125"/>
          </a:xfrm>
          <a:prstGeom prst="rect">
            <a:avLst/>
          </a:prstGeom>
        </p:spPr>
        <p:txBody>
          <a:bodyPr/>
          <a:lstStyle>
            <a:lvl1pPr algn="l">
              <a:defRPr/>
            </a:lvl1pPr>
          </a:lstStyle>
          <a:p>
            <a:r>
              <a:rPr lang="nl-NL"/>
              <a:t>&lt;Optional&gt;</a:t>
            </a:r>
          </a:p>
        </p:txBody>
      </p:sp>
      <p:sp>
        <p:nvSpPr>
          <p:cNvPr id="8" name="Tijdelijke aanduiding voor dianummer 7">
            <a:extLst>
              <a:ext uri="{FF2B5EF4-FFF2-40B4-BE49-F238E27FC236}">
                <a16:creationId xmlns:a16="http://schemas.microsoft.com/office/drawing/2014/main" id="{537C85A3-7741-9746-9E02-289218801E2A}"/>
              </a:ext>
            </a:extLst>
          </p:cNvPr>
          <p:cNvSpPr>
            <a:spLocks noGrp="1"/>
          </p:cNvSpPr>
          <p:nvPr>
            <p:ph type="sldNum" sz="quarter" idx="12"/>
          </p:nvPr>
        </p:nvSpPr>
        <p:spPr>
          <a:xfrm>
            <a:off x="592117" y="6356350"/>
            <a:ext cx="610150" cy="365125"/>
          </a:xfrm>
          <a:prstGeom prst="rect">
            <a:avLst/>
          </a:prstGeom>
        </p:spPr>
        <p:txBody>
          <a:bodyPr/>
          <a:lstStyle/>
          <a:p>
            <a:fld id="{AA6C878E-6624-8940-965B-E61AF946BCDB}" type="slidenum">
              <a:rPr lang="nl-NL" smtClean="0"/>
              <a:t>‹#›</a:t>
            </a:fld>
            <a:endParaRPr lang="nl-NL"/>
          </a:p>
        </p:txBody>
      </p:sp>
      <p:pic>
        <p:nvPicPr>
          <p:cNvPr id="20" name="Afbeelding 19">
            <a:extLst>
              <a:ext uri="{FF2B5EF4-FFF2-40B4-BE49-F238E27FC236}">
                <a16:creationId xmlns:a16="http://schemas.microsoft.com/office/drawing/2014/main" id="{7915C8A6-1C65-1B4D-96DE-491178A58B6D}"/>
              </a:ext>
            </a:extLst>
          </p:cNvPr>
          <p:cNvPicPr>
            <a:picLocks noChangeAspect="1"/>
          </p:cNvPicPr>
          <p:nvPr userDrawn="1"/>
        </p:nvPicPr>
        <p:blipFill>
          <a:blip r:embed="rId3"/>
          <a:stretch>
            <a:fillRect/>
          </a:stretch>
        </p:blipFill>
        <p:spPr>
          <a:xfrm>
            <a:off x="370196" y="0"/>
            <a:ext cx="1357004" cy="1357004"/>
          </a:xfrm>
          <a:prstGeom prst="rect">
            <a:avLst/>
          </a:prstGeom>
        </p:spPr>
      </p:pic>
    </p:spTree>
    <p:extLst>
      <p:ext uri="{BB962C8B-B14F-4D97-AF65-F5344CB8AC3E}">
        <p14:creationId xmlns:p14="http://schemas.microsoft.com/office/powerpoint/2010/main" val="54417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25.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EC7C305-8803-294D-8292-E4B8A5D90592}"/>
              </a:ext>
            </a:extLst>
          </p:cNvPr>
          <p:cNvSpPr>
            <a:spLocks noGrp="1"/>
          </p:cNvSpPr>
          <p:nvPr>
            <p:ph type="dt" sz="half" idx="2"/>
          </p:nvPr>
        </p:nvSpPr>
        <p:spPr>
          <a:xfrm>
            <a:off x="1645459" y="6356350"/>
            <a:ext cx="2376207" cy="365125"/>
          </a:xfrm>
          <a:prstGeom prst="rect">
            <a:avLst/>
          </a:prstGeom>
        </p:spPr>
        <p:txBody>
          <a:bodyPr vert="horz" lIns="91440" tIns="45720" rIns="91440" bIns="45720" rtlCol="0" anchor="ctr"/>
          <a:lstStyle>
            <a:lvl1pPr algn="l">
              <a:defRPr sz="1200" baseline="0">
                <a:solidFill>
                  <a:schemeClr val="bg1"/>
                </a:solidFill>
                <a:latin typeface="Open Sans" panose="020B0606030504020204" pitchFamily="34" charset="0"/>
              </a:defRPr>
            </a:lvl1pPr>
          </a:lstStyle>
          <a:p>
            <a:fld id="{9D204BC3-D550-6C4A-888D-7B95F79F4232}" type="datetime2">
              <a:rPr lang="nl-NL" smtClean="0"/>
              <a:t>maandag 4 april 2022</a:t>
            </a:fld>
            <a:endParaRPr lang="nl-NL" dirty="0"/>
          </a:p>
        </p:txBody>
      </p:sp>
      <p:sp>
        <p:nvSpPr>
          <p:cNvPr id="6" name="Tijdelijke aanduiding voor dianummer 5">
            <a:extLst>
              <a:ext uri="{FF2B5EF4-FFF2-40B4-BE49-F238E27FC236}">
                <a16:creationId xmlns:a16="http://schemas.microsoft.com/office/drawing/2014/main" id="{9F107B27-7C33-B241-9977-65097EBA9318}"/>
              </a:ext>
            </a:extLst>
          </p:cNvPr>
          <p:cNvSpPr>
            <a:spLocks noGrp="1"/>
          </p:cNvSpPr>
          <p:nvPr>
            <p:ph type="sldNum" sz="quarter" idx="4"/>
          </p:nvPr>
        </p:nvSpPr>
        <p:spPr>
          <a:xfrm>
            <a:off x="591191" y="6356350"/>
            <a:ext cx="611076" cy="365125"/>
          </a:xfrm>
          <a:prstGeom prst="rect">
            <a:avLst/>
          </a:prstGeom>
        </p:spPr>
        <p:txBody>
          <a:bodyPr vert="horz" lIns="91440" tIns="45720" rIns="91440" bIns="45720" rtlCol="0" anchor="ctr"/>
          <a:lstStyle>
            <a:lvl1pPr algn="l">
              <a:defRPr sz="1200" baseline="0">
                <a:solidFill>
                  <a:schemeClr val="bg1"/>
                </a:solidFill>
                <a:latin typeface="Open Sans" panose="020B0606030504020204" pitchFamily="34" charset="0"/>
              </a:defRPr>
            </a:lvl1pPr>
          </a:lstStyle>
          <a:p>
            <a:fld id="{AA6C878E-6624-8940-965B-E61AF946BCDB}" type="slidenum">
              <a:rPr lang="nl-NL" smtClean="0"/>
              <a:pPr/>
              <a:t>‹#›</a:t>
            </a:fld>
            <a:endParaRPr lang="nl-NL" dirty="0"/>
          </a:p>
        </p:txBody>
      </p:sp>
      <p:sp>
        <p:nvSpPr>
          <p:cNvPr id="7" name="Titel 1">
            <a:extLst>
              <a:ext uri="{FF2B5EF4-FFF2-40B4-BE49-F238E27FC236}">
                <a16:creationId xmlns:a16="http://schemas.microsoft.com/office/drawing/2014/main" id="{8FB66662-2302-534E-9988-D5B985E0B6A3}"/>
              </a:ext>
            </a:extLst>
          </p:cNvPr>
          <p:cNvSpPr txBox="1">
            <a:spLocks/>
          </p:cNvSpPr>
          <p:nvPr userDrawn="1"/>
        </p:nvSpPr>
        <p:spPr>
          <a:xfrm>
            <a:off x="2143298" y="3789970"/>
            <a:ext cx="8588433" cy="1388860"/>
          </a:xfrm>
          <a:prstGeom prst="rect">
            <a:avLst/>
          </a:prstGeom>
        </p:spPr>
        <p:txBody>
          <a:bodyPr wrap="square" anchor="t" anchorCtr="0">
            <a:noAutofit/>
          </a:bodyPr>
          <a:lstStyle>
            <a:lvl1pPr algn="l" defTabSz="914400" rtl="0" eaLnBrk="1" latinLnBrk="0" hangingPunct="1">
              <a:lnSpc>
                <a:spcPct val="90000"/>
              </a:lnSpc>
              <a:spcBef>
                <a:spcPct val="0"/>
              </a:spcBef>
              <a:buNone/>
              <a:defRPr sz="4500" b="0" i="0" kern="1200" baseline="0">
                <a:solidFill>
                  <a:srgbClr val="0E3E67"/>
                </a:solidFill>
                <a:latin typeface="Open Sans Semibold" panose="020B0606030504020204" pitchFamily="34" charset="0"/>
                <a:ea typeface="+mj-ea"/>
                <a:cs typeface="+mj-cs"/>
              </a:defRPr>
            </a:lvl1pPr>
          </a:lstStyle>
          <a:p>
            <a:endParaRPr lang="nl-NL" dirty="0">
              <a:solidFill>
                <a:schemeClr val="tx2"/>
              </a:solidFill>
            </a:endParaRPr>
          </a:p>
        </p:txBody>
      </p:sp>
      <p:sp>
        <p:nvSpPr>
          <p:cNvPr id="10" name="Tijdelijke aanduiding voor voettekst 9">
            <a:extLst>
              <a:ext uri="{FF2B5EF4-FFF2-40B4-BE49-F238E27FC236}">
                <a16:creationId xmlns:a16="http://schemas.microsoft.com/office/drawing/2014/main" id="{91BAF26F-AC64-EB4F-BD44-3E005B626A38}"/>
              </a:ext>
            </a:extLst>
          </p:cNvPr>
          <p:cNvSpPr>
            <a:spLocks noGrp="1"/>
          </p:cNvSpPr>
          <p:nvPr>
            <p:ph type="ftr" sz="quarter" idx="3"/>
          </p:nvPr>
        </p:nvSpPr>
        <p:spPr>
          <a:xfrm>
            <a:off x="6012107" y="6356350"/>
            <a:ext cx="3385893" cy="365125"/>
          </a:xfrm>
          <a:prstGeom prst="rect">
            <a:avLst/>
          </a:prstGeom>
        </p:spPr>
        <p:txBody>
          <a:bodyPr vert="horz" lIns="91440" tIns="45720" rIns="91440" bIns="45720" rtlCol="0" anchor="ctr"/>
          <a:lstStyle>
            <a:lvl1pPr algn="l">
              <a:defRPr sz="1200" baseline="0">
                <a:solidFill>
                  <a:schemeClr val="bg1"/>
                </a:solidFill>
                <a:latin typeface="Open Sans" panose="020B0606030504020204" pitchFamily="34" charset="0"/>
              </a:defRPr>
            </a:lvl1pPr>
          </a:lstStyle>
          <a:p>
            <a:r>
              <a:rPr lang="nl-NL" dirty="0"/>
              <a:t>&lt;</a:t>
            </a:r>
            <a:r>
              <a:rPr lang="nl-NL" dirty="0" err="1"/>
              <a:t>Optional</a:t>
            </a:r>
            <a:r>
              <a:rPr lang="nl-NL"/>
              <a:t>&gt;</a:t>
            </a:r>
          </a:p>
        </p:txBody>
      </p:sp>
      <p:sp>
        <p:nvSpPr>
          <p:cNvPr id="11" name="Tijdelijke aanduiding voor titel 10">
            <a:extLst>
              <a:ext uri="{FF2B5EF4-FFF2-40B4-BE49-F238E27FC236}">
                <a16:creationId xmlns:a16="http://schemas.microsoft.com/office/drawing/2014/main" id="{D09ABA41-6BF9-2A46-9E75-DA4409960371}"/>
              </a:ext>
            </a:extLst>
          </p:cNvPr>
          <p:cNvSpPr>
            <a:spLocks noGrp="1" noChangeAspect="1"/>
          </p:cNvSpPr>
          <p:nvPr>
            <p:ph type="title"/>
          </p:nvPr>
        </p:nvSpPr>
        <p:spPr>
          <a:xfrm>
            <a:off x="1727200" y="3564467"/>
            <a:ext cx="9372600" cy="1524000"/>
          </a:xfrm>
          <a:prstGeom prst="rect">
            <a:avLst/>
          </a:prstGeom>
          <a:solidFill>
            <a:schemeClr val="bg1"/>
          </a:solidFill>
        </p:spPr>
        <p:txBody>
          <a:bodyPr vert="horz" wrap="square" lIns="468000" tIns="288000" rIns="468000" bIns="45720" rtlCol="0" anchor="t" anchorCtr="0">
            <a:noAutofit/>
          </a:bodyPr>
          <a:lstStyle/>
          <a:p>
            <a:endParaRPr lang="nl-NL" dirty="0"/>
          </a:p>
        </p:txBody>
      </p:sp>
      <p:sp>
        <p:nvSpPr>
          <p:cNvPr id="14" name="Tijdelijke aanduiding voor tekst 13">
            <a:extLst>
              <a:ext uri="{FF2B5EF4-FFF2-40B4-BE49-F238E27FC236}">
                <a16:creationId xmlns:a16="http://schemas.microsoft.com/office/drawing/2014/main" id="{CCBB489B-C61E-7645-8AA7-236EC08917CB}"/>
              </a:ext>
            </a:extLst>
          </p:cNvPr>
          <p:cNvSpPr>
            <a:spLocks noGrp="1" noChangeAspect="1"/>
          </p:cNvSpPr>
          <p:nvPr>
            <p:ph type="body" idx="1"/>
          </p:nvPr>
        </p:nvSpPr>
        <p:spPr>
          <a:xfrm>
            <a:off x="1727200" y="5088467"/>
            <a:ext cx="9372600" cy="982133"/>
          </a:xfrm>
          <a:prstGeom prst="rect">
            <a:avLst/>
          </a:prstGeom>
          <a:solidFill>
            <a:schemeClr val="bg1"/>
          </a:solidFill>
        </p:spPr>
        <p:txBody>
          <a:bodyPr vert="horz" lIns="468000" tIns="108000" rIns="468000" bIns="360000" rtlCol="0">
            <a:noAutofit/>
          </a:bodyPr>
          <a:lstStyle/>
          <a:p>
            <a:endParaRPr lang="nl-NL" dirty="0"/>
          </a:p>
        </p:txBody>
      </p:sp>
    </p:spTree>
    <p:extLst>
      <p:ext uri="{BB962C8B-B14F-4D97-AF65-F5344CB8AC3E}">
        <p14:creationId xmlns:p14="http://schemas.microsoft.com/office/powerpoint/2010/main" val="169219441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15" r:id="rId6"/>
    <p:sldLayoutId id="2147483731" r:id="rId7"/>
    <p:sldLayoutId id="2147483733" r:id="rId8"/>
    <p:sldLayoutId id="2147483735" r:id="rId9"/>
    <p:sldLayoutId id="2147483737" r:id="rId10"/>
    <p:sldLayoutId id="2147483741" r:id="rId11"/>
    <p:sldLayoutId id="2147483739" r:id="rId12"/>
    <p:sldLayoutId id="2147483743" r:id="rId13"/>
    <p:sldLayoutId id="2147483745" r:id="rId14"/>
    <p:sldLayoutId id="2147483718" r:id="rId15"/>
  </p:sldLayoutIdLst>
  <p:hf hdr="0" ftr="0" dt="0"/>
  <p:txStyles>
    <p:titleStyle>
      <a:lvl1pPr algn="l" defTabSz="914400" rtl="0" eaLnBrk="1" latinLnBrk="0" hangingPunct="1">
        <a:lnSpc>
          <a:spcPct val="90000"/>
        </a:lnSpc>
        <a:spcBef>
          <a:spcPct val="0"/>
        </a:spcBef>
        <a:buNone/>
        <a:defRPr sz="4400" kern="1200" baseline="0">
          <a:solidFill>
            <a:schemeClr val="tx2"/>
          </a:solidFill>
          <a:latin typeface="Open Sans Semibold" panose="020B0606030504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500" kern="1200" baseline="0">
          <a:solidFill>
            <a:schemeClr val="tx2"/>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EC7C305-8803-294D-8292-E4B8A5D90592}"/>
              </a:ext>
            </a:extLst>
          </p:cNvPr>
          <p:cNvSpPr>
            <a:spLocks noGrp="1"/>
          </p:cNvSpPr>
          <p:nvPr>
            <p:ph type="dt" sz="half" idx="2"/>
          </p:nvPr>
        </p:nvSpPr>
        <p:spPr>
          <a:xfrm>
            <a:off x="1645459" y="6356350"/>
            <a:ext cx="2376207" cy="365125"/>
          </a:xfrm>
          <a:prstGeom prst="rect">
            <a:avLst/>
          </a:prstGeom>
        </p:spPr>
        <p:txBody>
          <a:bodyPr vert="horz" lIns="91440" tIns="45720" rIns="91440" bIns="45720" rtlCol="0" anchor="ctr"/>
          <a:lstStyle>
            <a:lvl1pPr algn="l">
              <a:defRPr sz="1200" baseline="0">
                <a:solidFill>
                  <a:schemeClr val="bg1"/>
                </a:solidFill>
                <a:latin typeface="Open Sans" panose="020B0606030504020204" pitchFamily="34" charset="0"/>
              </a:defRPr>
            </a:lvl1pPr>
          </a:lstStyle>
          <a:p>
            <a:fld id="{ECC8C2D5-4E6A-5441-84B3-10BD96EE8891}" type="datetime2">
              <a:rPr lang="nl-NL" smtClean="0"/>
              <a:t>maandag 4 april 2022</a:t>
            </a:fld>
            <a:endParaRPr lang="nl-NL"/>
          </a:p>
        </p:txBody>
      </p:sp>
      <p:sp>
        <p:nvSpPr>
          <p:cNvPr id="6" name="Tijdelijke aanduiding voor dianummer 5">
            <a:extLst>
              <a:ext uri="{FF2B5EF4-FFF2-40B4-BE49-F238E27FC236}">
                <a16:creationId xmlns:a16="http://schemas.microsoft.com/office/drawing/2014/main" id="{9F107B27-7C33-B241-9977-65097EBA9318}"/>
              </a:ext>
            </a:extLst>
          </p:cNvPr>
          <p:cNvSpPr>
            <a:spLocks noGrp="1"/>
          </p:cNvSpPr>
          <p:nvPr>
            <p:ph type="sldNum" sz="quarter" idx="4"/>
          </p:nvPr>
        </p:nvSpPr>
        <p:spPr>
          <a:xfrm>
            <a:off x="591191" y="6356350"/>
            <a:ext cx="611076" cy="365125"/>
          </a:xfrm>
          <a:prstGeom prst="rect">
            <a:avLst/>
          </a:prstGeom>
        </p:spPr>
        <p:txBody>
          <a:bodyPr vert="horz" lIns="91440" tIns="45720" rIns="91440" bIns="45720" rtlCol="0" anchor="ctr"/>
          <a:lstStyle>
            <a:lvl1pPr algn="l">
              <a:defRPr sz="1200" baseline="0">
                <a:solidFill>
                  <a:schemeClr val="bg1"/>
                </a:solidFill>
                <a:latin typeface="Open Sans" panose="020B0606030504020204" pitchFamily="34" charset="0"/>
              </a:defRPr>
            </a:lvl1pPr>
          </a:lstStyle>
          <a:p>
            <a:fld id="{AA6C878E-6624-8940-965B-E61AF946BCDB}" type="slidenum">
              <a:rPr lang="nl-NL" smtClean="0"/>
              <a:pPr/>
              <a:t>‹#›</a:t>
            </a:fld>
            <a:endParaRPr lang="nl-NL"/>
          </a:p>
        </p:txBody>
      </p:sp>
      <p:sp>
        <p:nvSpPr>
          <p:cNvPr id="7" name="Titel 1">
            <a:extLst>
              <a:ext uri="{FF2B5EF4-FFF2-40B4-BE49-F238E27FC236}">
                <a16:creationId xmlns:a16="http://schemas.microsoft.com/office/drawing/2014/main" id="{8FB66662-2302-534E-9988-D5B985E0B6A3}"/>
              </a:ext>
            </a:extLst>
          </p:cNvPr>
          <p:cNvSpPr txBox="1">
            <a:spLocks/>
          </p:cNvSpPr>
          <p:nvPr userDrawn="1"/>
        </p:nvSpPr>
        <p:spPr>
          <a:xfrm>
            <a:off x="2143298" y="3789970"/>
            <a:ext cx="8588433" cy="1388860"/>
          </a:xfrm>
          <a:prstGeom prst="rect">
            <a:avLst/>
          </a:prstGeom>
        </p:spPr>
        <p:txBody>
          <a:bodyPr wrap="square" anchor="t" anchorCtr="0">
            <a:noAutofit/>
          </a:bodyPr>
          <a:lstStyle>
            <a:lvl1pPr algn="l" defTabSz="914400" rtl="0" eaLnBrk="1" latinLnBrk="0" hangingPunct="1">
              <a:lnSpc>
                <a:spcPct val="90000"/>
              </a:lnSpc>
              <a:spcBef>
                <a:spcPct val="0"/>
              </a:spcBef>
              <a:buNone/>
              <a:defRPr sz="4500" b="0" i="0" kern="1200" baseline="0">
                <a:solidFill>
                  <a:srgbClr val="0E3E67"/>
                </a:solidFill>
                <a:latin typeface="Open Sans Semibold" panose="020B0606030504020204" pitchFamily="34" charset="0"/>
                <a:ea typeface="+mj-ea"/>
                <a:cs typeface="+mj-cs"/>
              </a:defRPr>
            </a:lvl1pPr>
          </a:lstStyle>
          <a:p>
            <a:endParaRPr lang="nl-NL">
              <a:solidFill>
                <a:schemeClr val="tx2"/>
              </a:solidFill>
            </a:endParaRPr>
          </a:p>
        </p:txBody>
      </p:sp>
      <p:sp>
        <p:nvSpPr>
          <p:cNvPr id="10" name="Tijdelijke aanduiding voor voettekst 9">
            <a:extLst>
              <a:ext uri="{FF2B5EF4-FFF2-40B4-BE49-F238E27FC236}">
                <a16:creationId xmlns:a16="http://schemas.microsoft.com/office/drawing/2014/main" id="{91BAF26F-AC64-EB4F-BD44-3E005B626A38}"/>
              </a:ext>
            </a:extLst>
          </p:cNvPr>
          <p:cNvSpPr>
            <a:spLocks noGrp="1"/>
          </p:cNvSpPr>
          <p:nvPr>
            <p:ph type="ftr" sz="quarter" idx="3"/>
          </p:nvPr>
        </p:nvSpPr>
        <p:spPr>
          <a:xfrm>
            <a:off x="6012107" y="6356350"/>
            <a:ext cx="3385893" cy="365125"/>
          </a:xfrm>
          <a:prstGeom prst="rect">
            <a:avLst/>
          </a:prstGeom>
        </p:spPr>
        <p:txBody>
          <a:bodyPr vert="horz" lIns="91440" tIns="45720" rIns="91440" bIns="45720" rtlCol="0" anchor="ctr"/>
          <a:lstStyle>
            <a:lvl1pPr algn="l">
              <a:defRPr sz="1200" baseline="0">
                <a:solidFill>
                  <a:schemeClr val="bg1"/>
                </a:solidFill>
                <a:latin typeface="Open Sans" panose="020B0606030504020204" pitchFamily="34" charset="0"/>
              </a:defRPr>
            </a:lvl1pPr>
          </a:lstStyle>
          <a:p>
            <a:r>
              <a:rPr lang="nl-NL"/>
              <a:t>&lt;Optional&gt;</a:t>
            </a:r>
          </a:p>
        </p:txBody>
      </p:sp>
    </p:spTree>
    <p:extLst>
      <p:ext uri="{BB962C8B-B14F-4D97-AF65-F5344CB8AC3E}">
        <p14:creationId xmlns:p14="http://schemas.microsoft.com/office/powerpoint/2010/main" val="354655194"/>
      </p:ext>
    </p:extLst>
  </p:cSld>
  <p:clrMap bg1="lt1" tx1="dk1" bg2="lt2" tx2="dk2" accent1="accent1" accent2="accent2" accent3="accent3" accent4="accent4" accent5="accent5" accent6="accent6" hlink="hlink" folHlink="folHlink"/>
  <p:sldLayoutIdLst>
    <p:sldLayoutId id="2147483724" r:id="rId1"/>
    <p:sldLayoutId id="2147483721" r:id="rId2"/>
    <p:sldLayoutId id="2147483723" r:id="rId3"/>
    <p:sldLayoutId id="2147483722" r:id="rId4"/>
    <p:sldLayoutId id="2147483720" r:id="rId5"/>
    <p:sldLayoutId id="2147483729" r:id="rId6"/>
    <p:sldLayoutId id="2147483726" r:id="rId7"/>
  </p:sldLayoutIdLst>
  <p:hf hdr="0" ftr="0" dt="0"/>
  <p:txStyles>
    <p:titleStyle>
      <a:lvl1pPr algn="l" defTabSz="914400" rtl="0" eaLnBrk="1" latinLnBrk="0" hangingPunct="1">
        <a:lnSpc>
          <a:spcPct val="90000"/>
        </a:lnSpc>
        <a:spcBef>
          <a:spcPct val="0"/>
        </a:spcBef>
        <a:buNone/>
        <a:defRPr sz="4400" kern="1200" baseline="0">
          <a:solidFill>
            <a:schemeClr val="tx2"/>
          </a:solidFill>
          <a:latin typeface="Open Sans Semibold" panose="020B0606030504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500" kern="1200" baseline="0">
          <a:solidFill>
            <a:schemeClr val="tx2"/>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420" userDrawn="1">
          <p15:clr>
            <a:srgbClr val="F26B43"/>
          </p15:clr>
        </p15:guide>
        <p15:guide id="3" pos="41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8.xml"/><Relationship Id="rId1" Type="http://schemas.openxmlformats.org/officeDocument/2006/relationships/video" Target="https://www.youtube.com/embed/87H21BTn_9Q?feature=oembed"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19.xml"/><Relationship Id="rId5" Type="http://schemas.openxmlformats.org/officeDocument/2006/relationships/image" Target="../media/image34.png"/><Relationship Id="rId4" Type="http://schemas.openxmlformats.org/officeDocument/2006/relationships/image" Target="../media/image33.jpg"/></Relationships>
</file>

<file path=ppt/slides/_rels/slide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jdelijke aanduiding voor tekst 25">
            <a:extLst>
              <a:ext uri="{FF2B5EF4-FFF2-40B4-BE49-F238E27FC236}">
                <a16:creationId xmlns:a16="http://schemas.microsoft.com/office/drawing/2014/main" id="{0C64607B-E8EE-204A-9080-04231F8F550D}"/>
              </a:ext>
            </a:extLst>
          </p:cNvPr>
          <p:cNvSpPr>
            <a:spLocks noGrp="1"/>
          </p:cNvSpPr>
          <p:nvPr>
            <p:ph type="body" sz="quarter" idx="14"/>
          </p:nvPr>
        </p:nvSpPr>
        <p:spPr/>
        <p:txBody>
          <a:bodyPr/>
          <a:lstStyle/>
          <a:p>
            <a:r>
              <a:rPr lang="en-NL" dirty="0"/>
              <a:t>Kick-off</a:t>
            </a:r>
            <a:endParaRPr lang="nl-NL" dirty="0"/>
          </a:p>
        </p:txBody>
      </p:sp>
      <p:sp>
        <p:nvSpPr>
          <p:cNvPr id="25" name="Titel 24">
            <a:extLst>
              <a:ext uri="{FF2B5EF4-FFF2-40B4-BE49-F238E27FC236}">
                <a16:creationId xmlns:a16="http://schemas.microsoft.com/office/drawing/2014/main" id="{B8C37745-5CAB-B949-8072-79528679CAB3}"/>
              </a:ext>
            </a:extLst>
          </p:cNvPr>
          <p:cNvSpPr>
            <a:spLocks noGrp="1"/>
          </p:cNvSpPr>
          <p:nvPr>
            <p:ph type="title"/>
          </p:nvPr>
        </p:nvSpPr>
        <p:spPr/>
        <p:txBody>
          <a:bodyPr/>
          <a:lstStyle/>
          <a:p>
            <a:r>
              <a:rPr lang="en-NL" dirty="0"/>
              <a:t>Human-Centered Artificial Intelligence  (HCAI)</a:t>
            </a:r>
            <a:endParaRPr lang="nl-NL" dirty="0"/>
          </a:p>
        </p:txBody>
      </p:sp>
    </p:spTree>
    <p:extLst>
      <p:ext uri="{BB962C8B-B14F-4D97-AF65-F5344CB8AC3E}">
        <p14:creationId xmlns:p14="http://schemas.microsoft.com/office/powerpoint/2010/main" val="989191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EE39923-BC2B-49A8-AA40-E3179E18C58B}"/>
              </a:ext>
            </a:extLst>
          </p:cNvPr>
          <p:cNvPicPr>
            <a:picLocks noGrp="1" noChangeAspect="1"/>
          </p:cNvPicPr>
          <p:nvPr>
            <p:ph type="pic" sz="quarter" idx="15"/>
          </p:nvPr>
        </p:nvPicPr>
        <p:blipFill>
          <a:blip r:embed="rId2"/>
          <a:srcRect t="9084" b="9084"/>
          <a:stretch>
            <a:fillRect/>
          </a:stretch>
        </p:blipFill>
        <p:spPr/>
      </p:pic>
      <p:sp>
        <p:nvSpPr>
          <p:cNvPr id="4" name="Title 3">
            <a:extLst>
              <a:ext uri="{FF2B5EF4-FFF2-40B4-BE49-F238E27FC236}">
                <a16:creationId xmlns:a16="http://schemas.microsoft.com/office/drawing/2014/main" id="{B89CABE8-E8D2-436F-8BAB-831AD45898A3}"/>
              </a:ext>
            </a:extLst>
          </p:cNvPr>
          <p:cNvSpPr>
            <a:spLocks noGrp="1"/>
          </p:cNvSpPr>
          <p:nvPr>
            <p:ph type="title"/>
          </p:nvPr>
        </p:nvSpPr>
        <p:spPr>
          <a:xfrm>
            <a:off x="1727199" y="3564466"/>
            <a:ext cx="9782175" cy="2330857"/>
          </a:xfrm>
          <a:solidFill>
            <a:srgbClr val="FFFFFF">
              <a:alpha val="60000"/>
            </a:srgbClr>
          </a:solidFill>
        </p:spPr>
        <p:txBody>
          <a:bodyPr/>
          <a:lstStyle/>
          <a:p>
            <a:r>
              <a:rPr lang="en-NL" dirty="0"/>
              <a:t>This interconnected world of information processing is </a:t>
            </a:r>
            <a:r>
              <a:rPr lang="en-NL" dirty="0" err="1"/>
              <a:t>called:the</a:t>
            </a:r>
            <a:r>
              <a:rPr lang="en-NL" dirty="0"/>
              <a:t> theory of Network-enabled cognition</a:t>
            </a:r>
            <a:endParaRPr lang="en-GB" dirty="0"/>
          </a:p>
        </p:txBody>
      </p:sp>
      <p:sp>
        <p:nvSpPr>
          <p:cNvPr id="5" name="Slide Number Placeholder 4">
            <a:extLst>
              <a:ext uri="{FF2B5EF4-FFF2-40B4-BE49-F238E27FC236}">
                <a16:creationId xmlns:a16="http://schemas.microsoft.com/office/drawing/2014/main" id="{41DF2B5E-28B5-4252-AC2F-F13F704563DE}"/>
              </a:ext>
            </a:extLst>
          </p:cNvPr>
          <p:cNvSpPr>
            <a:spLocks noGrp="1"/>
          </p:cNvSpPr>
          <p:nvPr>
            <p:ph type="sldNum" sz="quarter" idx="12"/>
          </p:nvPr>
        </p:nvSpPr>
        <p:spPr/>
        <p:txBody>
          <a:bodyPr/>
          <a:lstStyle/>
          <a:p>
            <a:fld id="{AA6C878E-6624-8940-965B-E61AF946BCDB}" type="slidenum">
              <a:rPr lang="nl-NL" smtClean="0"/>
              <a:t>10</a:t>
            </a:fld>
            <a:endParaRPr lang="nl-NL"/>
          </a:p>
        </p:txBody>
      </p:sp>
    </p:spTree>
    <p:extLst>
      <p:ext uri="{BB962C8B-B14F-4D97-AF65-F5344CB8AC3E}">
        <p14:creationId xmlns:p14="http://schemas.microsoft.com/office/powerpoint/2010/main" val="2514808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130AD52-2575-413B-AA0F-411F0EFB2F63}"/>
              </a:ext>
            </a:extLst>
          </p:cNvPr>
          <p:cNvPicPr>
            <a:picLocks noGrp="1" noChangeAspect="1"/>
          </p:cNvPicPr>
          <p:nvPr>
            <p:ph type="pic" sz="quarter" idx="15"/>
          </p:nvPr>
        </p:nvPicPr>
        <p:blipFill>
          <a:blip r:embed="rId2"/>
          <a:srcRect t="4938" b="4938"/>
          <a:stretch>
            <a:fillRect/>
          </a:stretch>
        </p:blipFill>
        <p:spPr/>
      </p:pic>
      <p:sp>
        <p:nvSpPr>
          <p:cNvPr id="3" name="Text Placeholder 2">
            <a:extLst>
              <a:ext uri="{FF2B5EF4-FFF2-40B4-BE49-F238E27FC236}">
                <a16:creationId xmlns:a16="http://schemas.microsoft.com/office/drawing/2014/main" id="{C11261A4-7BE9-4CDB-B35D-AD7316CC8B71}"/>
              </a:ext>
            </a:extLst>
          </p:cNvPr>
          <p:cNvSpPr>
            <a:spLocks noGrp="1"/>
          </p:cNvSpPr>
          <p:nvPr>
            <p:ph type="body" sz="quarter" idx="14"/>
          </p:nvPr>
        </p:nvSpPr>
        <p:spPr>
          <a:xfrm>
            <a:off x="261888" y="3651920"/>
            <a:ext cx="5338102" cy="1976468"/>
          </a:xfrm>
          <a:solidFill>
            <a:srgbClr val="FFFFFF">
              <a:alpha val="60000"/>
            </a:srgbClr>
          </a:solidFill>
        </p:spPr>
        <p:txBody>
          <a:bodyPr/>
          <a:lstStyle/>
          <a:p>
            <a:r>
              <a:rPr lang="en-NL" dirty="0"/>
              <a:t>But, it’s going to become more intuitive; more like real-life</a:t>
            </a:r>
            <a:endParaRPr lang="en-GB" dirty="0"/>
          </a:p>
        </p:txBody>
      </p:sp>
      <p:sp>
        <p:nvSpPr>
          <p:cNvPr id="4" name="Title 3">
            <a:extLst>
              <a:ext uri="{FF2B5EF4-FFF2-40B4-BE49-F238E27FC236}">
                <a16:creationId xmlns:a16="http://schemas.microsoft.com/office/drawing/2014/main" id="{E25E94E1-661B-4709-876C-A02C9E49F199}"/>
              </a:ext>
            </a:extLst>
          </p:cNvPr>
          <p:cNvSpPr>
            <a:spLocks noGrp="1"/>
          </p:cNvSpPr>
          <p:nvPr>
            <p:ph type="title"/>
          </p:nvPr>
        </p:nvSpPr>
        <p:spPr>
          <a:xfrm>
            <a:off x="261888" y="374847"/>
            <a:ext cx="5338102" cy="3277073"/>
          </a:xfrm>
          <a:solidFill>
            <a:srgbClr val="FFFFFF">
              <a:alpha val="60000"/>
            </a:srgbClr>
          </a:solidFill>
        </p:spPr>
        <p:txBody>
          <a:bodyPr/>
          <a:lstStyle/>
          <a:p>
            <a:r>
              <a:rPr lang="en-NL" dirty="0"/>
              <a:t>And it’s not going to stop soon, in fact, it’s going to speed up...</a:t>
            </a:r>
            <a:endParaRPr lang="en-GB" dirty="0"/>
          </a:p>
        </p:txBody>
      </p:sp>
      <p:sp>
        <p:nvSpPr>
          <p:cNvPr id="5" name="Slide Number Placeholder 4">
            <a:extLst>
              <a:ext uri="{FF2B5EF4-FFF2-40B4-BE49-F238E27FC236}">
                <a16:creationId xmlns:a16="http://schemas.microsoft.com/office/drawing/2014/main" id="{A05C5F6A-B7CC-45C8-829A-C823966154C6}"/>
              </a:ext>
            </a:extLst>
          </p:cNvPr>
          <p:cNvSpPr>
            <a:spLocks noGrp="1"/>
          </p:cNvSpPr>
          <p:nvPr>
            <p:ph type="sldNum" sz="quarter" idx="12"/>
          </p:nvPr>
        </p:nvSpPr>
        <p:spPr/>
        <p:txBody>
          <a:bodyPr/>
          <a:lstStyle/>
          <a:p>
            <a:fld id="{AA6C878E-6624-8940-965B-E61AF946BCDB}" type="slidenum">
              <a:rPr lang="nl-NL" smtClean="0"/>
              <a:t>11</a:t>
            </a:fld>
            <a:endParaRPr lang="nl-NL"/>
          </a:p>
        </p:txBody>
      </p:sp>
      <p:sp>
        <p:nvSpPr>
          <p:cNvPr id="8" name="Title 3">
            <a:extLst>
              <a:ext uri="{FF2B5EF4-FFF2-40B4-BE49-F238E27FC236}">
                <a16:creationId xmlns:a16="http://schemas.microsoft.com/office/drawing/2014/main" id="{6AEE1FD6-35F4-4E78-A59A-F1570C604A61}"/>
              </a:ext>
            </a:extLst>
          </p:cNvPr>
          <p:cNvSpPr txBox="1">
            <a:spLocks/>
          </p:cNvSpPr>
          <p:nvPr/>
        </p:nvSpPr>
        <p:spPr>
          <a:xfrm>
            <a:off x="209825" y="5213783"/>
            <a:ext cx="7849389" cy="1038402"/>
          </a:xfrm>
          <a:prstGeom prst="rect">
            <a:avLst/>
          </a:prstGeom>
          <a:solidFill>
            <a:srgbClr val="FFFFFF">
              <a:alpha val="60000"/>
            </a:srgbClr>
          </a:solidFill>
        </p:spPr>
        <p:txBody>
          <a:bodyPr vert="horz" wrap="square" lIns="468000" tIns="288000" rIns="468000" bIns="45720" rtlCol="0" anchor="t" anchorCtr="0">
            <a:noAutofit/>
          </a:bodyPr>
          <a:lstStyle>
            <a:lvl1pPr algn="l" defTabSz="914400" rtl="0" eaLnBrk="1" latinLnBrk="0" hangingPunct="1">
              <a:lnSpc>
                <a:spcPct val="90000"/>
              </a:lnSpc>
              <a:spcBef>
                <a:spcPct val="0"/>
              </a:spcBef>
              <a:buNone/>
              <a:defRPr sz="4400" kern="1200" baseline="0">
                <a:solidFill>
                  <a:schemeClr val="tx2"/>
                </a:solidFill>
                <a:latin typeface="Open Sans Semibold" panose="020B0606030504020204" pitchFamily="34" charset="0"/>
                <a:ea typeface="+mj-ea"/>
                <a:cs typeface="+mj-cs"/>
              </a:defRPr>
            </a:lvl1pPr>
          </a:lstStyle>
          <a:p>
            <a:r>
              <a:rPr lang="en-NL" dirty="0"/>
              <a:t>Thought? Questions?</a:t>
            </a:r>
            <a:endParaRPr lang="en-GB" dirty="0"/>
          </a:p>
        </p:txBody>
      </p:sp>
    </p:spTree>
    <p:extLst>
      <p:ext uri="{BB962C8B-B14F-4D97-AF65-F5344CB8AC3E}">
        <p14:creationId xmlns:p14="http://schemas.microsoft.com/office/powerpoint/2010/main" val="2240297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ECE7FE-1B54-4D3D-9E82-67127614218A}"/>
              </a:ext>
            </a:extLst>
          </p:cNvPr>
          <p:cNvSpPr>
            <a:spLocks noGrp="1"/>
          </p:cNvSpPr>
          <p:nvPr>
            <p:ph type="body" sz="quarter" idx="14"/>
          </p:nvPr>
        </p:nvSpPr>
        <p:spPr/>
        <p:txBody>
          <a:bodyPr/>
          <a:lstStyle/>
          <a:p>
            <a:r>
              <a:rPr lang="en-NL" dirty="0"/>
              <a:t>And now, computer applications are going to react (quasi) intelligently to us instead of just processing information... </a:t>
            </a:r>
            <a:endParaRPr lang="en-GB" dirty="0"/>
          </a:p>
        </p:txBody>
      </p:sp>
      <p:sp>
        <p:nvSpPr>
          <p:cNvPr id="3" name="Title 2">
            <a:extLst>
              <a:ext uri="{FF2B5EF4-FFF2-40B4-BE49-F238E27FC236}">
                <a16:creationId xmlns:a16="http://schemas.microsoft.com/office/drawing/2014/main" id="{862F18AF-E987-4EE9-85D9-11B77F041AE5}"/>
              </a:ext>
            </a:extLst>
          </p:cNvPr>
          <p:cNvSpPr>
            <a:spLocks noGrp="1"/>
          </p:cNvSpPr>
          <p:nvPr>
            <p:ph type="title"/>
          </p:nvPr>
        </p:nvSpPr>
        <p:spPr/>
        <p:txBody>
          <a:bodyPr/>
          <a:lstStyle/>
          <a:p>
            <a:r>
              <a:rPr lang="en-NL" dirty="0"/>
              <a:t>Human-Centered Artificial Intelligence</a:t>
            </a:r>
            <a:endParaRPr lang="en-GB" dirty="0"/>
          </a:p>
        </p:txBody>
      </p:sp>
      <p:sp>
        <p:nvSpPr>
          <p:cNvPr id="4" name="Slide Number Placeholder 3">
            <a:extLst>
              <a:ext uri="{FF2B5EF4-FFF2-40B4-BE49-F238E27FC236}">
                <a16:creationId xmlns:a16="http://schemas.microsoft.com/office/drawing/2014/main" id="{9B953A8E-DD07-4C6D-8B87-093D537D32F7}"/>
              </a:ext>
            </a:extLst>
          </p:cNvPr>
          <p:cNvSpPr>
            <a:spLocks noGrp="1"/>
          </p:cNvSpPr>
          <p:nvPr>
            <p:ph type="sldNum" sz="quarter" idx="12"/>
          </p:nvPr>
        </p:nvSpPr>
        <p:spPr/>
        <p:txBody>
          <a:bodyPr/>
          <a:lstStyle/>
          <a:p>
            <a:fld id="{AA6C878E-6624-8940-965B-E61AF946BCDB}" type="slidenum">
              <a:rPr lang="nl-NL" smtClean="0"/>
              <a:t>12</a:t>
            </a:fld>
            <a:endParaRPr lang="nl-NL"/>
          </a:p>
        </p:txBody>
      </p:sp>
    </p:spTree>
    <p:extLst>
      <p:ext uri="{BB962C8B-B14F-4D97-AF65-F5344CB8AC3E}">
        <p14:creationId xmlns:p14="http://schemas.microsoft.com/office/powerpoint/2010/main" val="3167213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18A26114-C70A-1045-B928-7E9DEFEB56CE}"/>
              </a:ext>
            </a:extLst>
          </p:cNvPr>
          <p:cNvSpPr>
            <a:spLocks noGrp="1"/>
          </p:cNvSpPr>
          <p:nvPr>
            <p:ph type="body" sz="quarter" idx="16"/>
          </p:nvPr>
        </p:nvSpPr>
        <p:spPr/>
        <p:txBody>
          <a:bodyPr/>
          <a:lstStyle/>
          <a:p>
            <a:r>
              <a:rPr lang="en-NL" dirty="0"/>
              <a:t>Designing Human-centered AI applications</a:t>
            </a:r>
            <a:endParaRPr lang="nl-NL" dirty="0"/>
          </a:p>
        </p:txBody>
      </p:sp>
      <p:sp>
        <p:nvSpPr>
          <p:cNvPr id="9" name="Tijdelijke aanduiding voor inhoud 8">
            <a:extLst>
              <a:ext uri="{FF2B5EF4-FFF2-40B4-BE49-F238E27FC236}">
                <a16:creationId xmlns:a16="http://schemas.microsoft.com/office/drawing/2014/main" id="{4013CABD-8215-8049-872C-2247EFA09829}"/>
              </a:ext>
            </a:extLst>
          </p:cNvPr>
          <p:cNvSpPr>
            <a:spLocks noGrp="1"/>
          </p:cNvSpPr>
          <p:nvPr>
            <p:ph sz="quarter" idx="15"/>
          </p:nvPr>
        </p:nvSpPr>
        <p:spPr/>
        <p:txBody>
          <a:bodyPr/>
          <a:lstStyle/>
          <a:p>
            <a:r>
              <a:rPr lang="en-NL" sz="1800" dirty="0">
                <a:effectLst/>
                <a:latin typeface="Calibri" panose="020F0502020204030204" pitchFamily="34" charset="0"/>
                <a:ea typeface="Calibri" panose="020F0502020204030204" pitchFamily="34" charset="0"/>
              </a:rPr>
              <a:t>Specifically, you will learn how to </a:t>
            </a:r>
            <a:r>
              <a:rPr lang="en-US" sz="1800" dirty="0">
                <a:effectLst/>
                <a:latin typeface="Calibri" panose="020F0502020204030204" pitchFamily="34" charset="0"/>
                <a:ea typeface="Calibri" panose="020F0502020204030204" pitchFamily="34" charset="0"/>
              </a:rPr>
              <a:t>create basic prototypes by: </a:t>
            </a:r>
            <a:endParaRPr lang="en-NL" sz="1800" dirty="0">
              <a:effectLst/>
              <a:latin typeface="Calibri" panose="020F0502020204030204" pitchFamily="34" charset="0"/>
              <a:ea typeface="Calibri" panose="020F0502020204030204" pitchFamily="34" charset="0"/>
            </a:endParaRPr>
          </a:p>
          <a:p>
            <a:pPr lvl="1"/>
            <a:r>
              <a:rPr lang="en-GB" sz="1800" dirty="0">
                <a:effectLst/>
                <a:latin typeface="Calibri" panose="020F0502020204030204" pitchFamily="34" charset="0"/>
                <a:ea typeface="Calibri" panose="020F0502020204030204" pitchFamily="34" charset="0"/>
              </a:rPr>
              <a:t>understanding and applying the basic design principles of user-experience design; </a:t>
            </a:r>
            <a:endParaRPr lang="en-NL" sz="1800" dirty="0">
              <a:effectLst/>
              <a:latin typeface="Times New Roman" panose="02020603050405020304" pitchFamily="18" charset="0"/>
              <a:ea typeface="Calibri" panose="020F0502020204030204" pitchFamily="34" charset="0"/>
            </a:endParaRPr>
          </a:p>
          <a:p>
            <a:pPr lvl="1"/>
            <a:r>
              <a:rPr lang="en-GB" sz="1800" dirty="0">
                <a:effectLst/>
                <a:latin typeface="Calibri" panose="020F0502020204030204" pitchFamily="34" charset="0"/>
                <a:ea typeface="Calibri" panose="020F0502020204030204" pitchFamily="34" charset="0"/>
              </a:rPr>
              <a:t>understanding and apply the basic processes of user-experience design;</a:t>
            </a:r>
            <a:endParaRPr lang="en-NL" sz="1800" dirty="0">
              <a:effectLst/>
              <a:latin typeface="Times New Roman" panose="02020603050405020304" pitchFamily="18" charset="0"/>
              <a:ea typeface="Calibri" panose="020F0502020204030204" pitchFamily="34" charset="0"/>
            </a:endParaRPr>
          </a:p>
          <a:p>
            <a:pPr marL="457200" lvl="1" indent="0">
              <a:buNone/>
            </a:pPr>
            <a:r>
              <a:rPr lang="en-US" sz="1800" dirty="0">
                <a:effectLst/>
                <a:latin typeface="Calibri" panose="020F0502020204030204" pitchFamily="34" charset="0"/>
                <a:ea typeface="Calibri" panose="020F0502020204030204" pitchFamily="34" charset="0"/>
              </a:rPr>
              <a:t>in the context of artificial intelligence.</a:t>
            </a:r>
            <a:endParaRPr lang="en-NL" sz="1800" dirty="0">
              <a:latin typeface="Calibri" panose="020F0502020204030204" pitchFamily="34" charset="0"/>
              <a:ea typeface="Calibri" panose="020F0502020204030204" pitchFamily="34" charset="0"/>
            </a:endParaRPr>
          </a:p>
          <a:p>
            <a:pPr marL="457200" lvl="1" indent="0">
              <a:buNone/>
            </a:pPr>
            <a:endParaRPr lang="en-NL" sz="1800" dirty="0">
              <a:effectLst/>
              <a:latin typeface="Calibri" panose="020F0502020204030204" pitchFamily="34" charset="0"/>
              <a:ea typeface="Calibri" panose="020F0502020204030204" pitchFamily="34" charset="0"/>
            </a:endParaRPr>
          </a:p>
        </p:txBody>
      </p:sp>
      <p:sp>
        <p:nvSpPr>
          <p:cNvPr id="8" name="Titel 7">
            <a:extLst>
              <a:ext uri="{FF2B5EF4-FFF2-40B4-BE49-F238E27FC236}">
                <a16:creationId xmlns:a16="http://schemas.microsoft.com/office/drawing/2014/main" id="{49EFD80A-BD39-E443-B3AE-61D6EEB72177}"/>
              </a:ext>
            </a:extLst>
          </p:cNvPr>
          <p:cNvSpPr>
            <a:spLocks noGrp="1"/>
          </p:cNvSpPr>
          <p:nvPr>
            <p:ph type="title"/>
          </p:nvPr>
        </p:nvSpPr>
        <p:spPr/>
        <p:txBody>
          <a:bodyPr/>
          <a:lstStyle/>
          <a:p>
            <a:r>
              <a:rPr lang="en-NL" dirty="0"/>
              <a:t>What are we going to learn?</a:t>
            </a:r>
            <a:endParaRPr lang="nl-NL" dirty="0"/>
          </a:p>
        </p:txBody>
      </p:sp>
      <p:sp>
        <p:nvSpPr>
          <p:cNvPr id="11" name="Tijdelijke aanduiding voor dianummer 10">
            <a:extLst>
              <a:ext uri="{FF2B5EF4-FFF2-40B4-BE49-F238E27FC236}">
                <a16:creationId xmlns:a16="http://schemas.microsoft.com/office/drawing/2014/main" id="{C0E6F2AA-432C-0142-A3F8-FAC53D1F0F4C}"/>
              </a:ext>
            </a:extLst>
          </p:cNvPr>
          <p:cNvSpPr>
            <a:spLocks noGrp="1"/>
          </p:cNvSpPr>
          <p:nvPr>
            <p:ph type="sldNum" sz="quarter" idx="12"/>
          </p:nvPr>
        </p:nvSpPr>
        <p:spPr/>
        <p:txBody>
          <a:bodyPr/>
          <a:lstStyle/>
          <a:p>
            <a:fld id="{AA6C878E-6624-8940-965B-E61AF946BCDB}" type="slidenum">
              <a:rPr lang="nl-NL" smtClean="0"/>
              <a:t>13</a:t>
            </a:fld>
            <a:endParaRPr lang="nl-NL"/>
          </a:p>
        </p:txBody>
      </p:sp>
      <p:pic>
        <p:nvPicPr>
          <p:cNvPr id="1026" name="Picture 2">
            <a:extLst>
              <a:ext uri="{FF2B5EF4-FFF2-40B4-BE49-F238E27FC236}">
                <a16:creationId xmlns:a16="http://schemas.microsoft.com/office/drawing/2014/main" id="{D9211A4D-83DF-4BB0-86DF-98CC0FE0A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8151" y="3005726"/>
            <a:ext cx="6477000" cy="298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014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810FA99E-143A-EC49-8FAF-92762E128ECE}"/>
              </a:ext>
            </a:extLst>
          </p:cNvPr>
          <p:cNvSpPr>
            <a:spLocks noGrp="1"/>
          </p:cNvSpPr>
          <p:nvPr>
            <p:ph sz="quarter" idx="15"/>
          </p:nvPr>
        </p:nvSpPr>
        <p:spPr>
          <a:xfrm>
            <a:off x="537882" y="1471381"/>
            <a:ext cx="7316871" cy="4154984"/>
          </a:xfrm>
        </p:spPr>
        <p:txBody>
          <a:bodyPr/>
          <a:lstStyle/>
          <a:p>
            <a:r>
              <a:rPr lang="en-NL" sz="1800" dirty="0">
                <a:solidFill>
                  <a:srgbClr val="000000"/>
                </a:solidFill>
                <a:effectLst/>
                <a:latin typeface="Calibri" panose="020F0502020204030204" pitchFamily="34" charset="0"/>
                <a:ea typeface="Calibri" panose="020F0502020204030204" pitchFamily="34" charset="0"/>
              </a:rPr>
              <a:t>Algorithms and models by themselves cannot immediately add value to consumer and business processes by themselves</a:t>
            </a:r>
          </a:p>
          <a:p>
            <a:r>
              <a:rPr lang="en-NL" sz="1800" dirty="0">
                <a:solidFill>
                  <a:srgbClr val="000000"/>
                </a:solidFill>
                <a:latin typeface="Calibri" panose="020F0502020204030204" pitchFamily="34" charset="0"/>
                <a:ea typeface="Calibri" panose="020F0502020204030204" pitchFamily="34" charset="0"/>
              </a:rPr>
              <a:t>Adding value can be done by:</a:t>
            </a:r>
          </a:p>
          <a:p>
            <a:pPr lvl="1"/>
            <a:r>
              <a:rPr lang="en-NL" sz="1800" dirty="0">
                <a:solidFill>
                  <a:srgbClr val="000000"/>
                </a:solidFill>
                <a:latin typeface="Calibri" panose="020F0502020204030204" pitchFamily="34" charset="0"/>
                <a:ea typeface="Calibri" panose="020F0502020204030204" pitchFamily="34" charset="0"/>
              </a:rPr>
              <a:t>a human interpreter; you as the analyst or data scientist, analysing, collecting data, scripting etc.;</a:t>
            </a:r>
            <a:endParaRPr lang="en-NL" sz="2100" dirty="0">
              <a:solidFill>
                <a:srgbClr val="000000"/>
              </a:solidFill>
              <a:latin typeface="Calibri" panose="020F0502020204030204" pitchFamily="34" charset="0"/>
              <a:ea typeface="Calibri" panose="020F0502020204030204" pitchFamily="34" charset="0"/>
            </a:endParaRPr>
          </a:p>
          <a:p>
            <a:pPr lvl="1"/>
            <a:r>
              <a:rPr lang="en-NL" sz="1800" dirty="0">
                <a:solidFill>
                  <a:srgbClr val="000000"/>
                </a:solidFill>
                <a:latin typeface="Calibri" panose="020F0502020204030204" pitchFamily="34" charset="0"/>
                <a:ea typeface="Calibri" panose="020F0502020204030204" pitchFamily="34" charset="0"/>
              </a:rPr>
              <a:t>embedding them in an application which automates these processes.</a:t>
            </a:r>
            <a:endParaRPr lang="en-NL" dirty="0">
              <a:solidFill>
                <a:srgbClr val="000000"/>
              </a:solidFill>
              <a:latin typeface="Calibri" panose="020F0502020204030204" pitchFamily="34" charset="0"/>
              <a:ea typeface="Calibri" panose="020F0502020204030204" pitchFamily="34" charset="0"/>
            </a:endParaRPr>
          </a:p>
          <a:p>
            <a:endParaRPr lang="en-NL" sz="1800" dirty="0">
              <a:solidFill>
                <a:srgbClr val="000000"/>
              </a:solidFill>
              <a:effectLst/>
              <a:latin typeface="Calibri" panose="020F0502020204030204" pitchFamily="34" charset="0"/>
              <a:ea typeface="Calibri" panose="020F0502020204030204" pitchFamily="34" charset="0"/>
            </a:endParaRPr>
          </a:p>
          <a:p>
            <a:r>
              <a:rPr lang="en-NL" sz="1800" dirty="0">
                <a:solidFill>
                  <a:srgbClr val="000000"/>
                </a:solidFill>
                <a:effectLst/>
                <a:latin typeface="Calibri" panose="020F0502020204030204" pitchFamily="34" charset="0"/>
                <a:ea typeface="Calibri" panose="020F0502020204030204" pitchFamily="34" charset="0"/>
              </a:rPr>
              <a:t>To add value with AI we need to start from a </a:t>
            </a:r>
            <a:r>
              <a:rPr lang="en-US" sz="1800" dirty="0">
                <a:solidFill>
                  <a:srgbClr val="000000"/>
                </a:solidFill>
                <a:effectLst/>
                <a:latin typeface="Calibri" panose="020F0502020204030204" pitchFamily="34" charset="0"/>
                <a:ea typeface="Calibri" panose="020F0502020204030204" pitchFamily="34" charset="0"/>
              </a:rPr>
              <a:t>a human perspective; AI helping humans, and making choices with the user always at the center of the design and development process. </a:t>
            </a:r>
            <a:endParaRPr lang="en-NL" sz="1800" dirty="0">
              <a:solidFill>
                <a:srgbClr val="000000"/>
              </a:solidFill>
              <a:effectLst/>
              <a:latin typeface="Calibri" panose="020F0502020204030204" pitchFamily="34" charset="0"/>
              <a:ea typeface="Calibri" panose="020F0502020204030204" pitchFamily="34" charset="0"/>
            </a:endParaRPr>
          </a:p>
          <a:p>
            <a:r>
              <a:rPr lang="en-NL" sz="1800" dirty="0">
                <a:solidFill>
                  <a:srgbClr val="000000"/>
                </a:solidFill>
                <a:latin typeface="Calibri" panose="020F0502020204030204" pitchFamily="34" charset="0"/>
                <a:ea typeface="Calibri" panose="020F0502020204030204" pitchFamily="34" charset="0"/>
              </a:rPr>
              <a:t>This means </a:t>
            </a:r>
            <a:r>
              <a:rPr lang="en-US" sz="1800" dirty="0">
                <a:solidFill>
                  <a:srgbClr val="000000"/>
                </a:solidFill>
                <a:effectLst/>
                <a:latin typeface="Calibri" panose="020F0502020204030204" pitchFamily="34" charset="0"/>
                <a:ea typeface="Calibri" panose="020F0502020204030204" pitchFamily="34" charset="0"/>
              </a:rPr>
              <a:t>focus</a:t>
            </a:r>
            <a:r>
              <a:rPr lang="en-NL" sz="1800" dirty="0">
                <a:solidFill>
                  <a:srgbClr val="000000"/>
                </a:solidFill>
                <a:effectLst/>
                <a:latin typeface="Calibri" panose="020F0502020204030204" pitchFamily="34" charset="0"/>
                <a:ea typeface="Calibri" panose="020F0502020204030204" pitchFamily="34" charset="0"/>
              </a:rPr>
              <a:t>sing </a:t>
            </a:r>
            <a:r>
              <a:rPr lang="en-US" sz="1800" dirty="0">
                <a:solidFill>
                  <a:srgbClr val="000000"/>
                </a:solidFill>
                <a:effectLst/>
                <a:latin typeface="Calibri" panose="020F0502020204030204" pitchFamily="34" charset="0"/>
                <a:ea typeface="Calibri" panose="020F0502020204030204" pitchFamily="34" charset="0"/>
              </a:rPr>
              <a:t>on</a:t>
            </a:r>
            <a:r>
              <a:rPr lang="en-NL" sz="1800"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needs and context </a:t>
            </a:r>
            <a:r>
              <a:rPr lang="en-NL" sz="1800" dirty="0">
                <a:solidFill>
                  <a:srgbClr val="000000"/>
                </a:solidFill>
                <a:effectLst/>
                <a:latin typeface="Calibri" panose="020F0502020204030204" pitchFamily="34" charset="0"/>
                <a:ea typeface="Calibri" panose="020F0502020204030204" pitchFamily="34" charset="0"/>
              </a:rPr>
              <a:t>of the users </a:t>
            </a:r>
            <a:r>
              <a:rPr lang="en-US" sz="1800" dirty="0">
                <a:solidFill>
                  <a:srgbClr val="000000"/>
                </a:solidFill>
                <a:effectLst/>
                <a:latin typeface="Calibri" panose="020F0502020204030204" pitchFamily="34" charset="0"/>
                <a:ea typeface="Calibri" panose="020F0502020204030204" pitchFamily="34" charset="0"/>
              </a:rPr>
              <a:t>in order to achieve better results when it comes to the fit of a technical system in people’s everyday lives.</a:t>
            </a:r>
            <a:endParaRPr lang="nl-NL" dirty="0"/>
          </a:p>
        </p:txBody>
      </p:sp>
      <p:sp>
        <p:nvSpPr>
          <p:cNvPr id="6" name="Titel 5">
            <a:extLst>
              <a:ext uri="{FF2B5EF4-FFF2-40B4-BE49-F238E27FC236}">
                <a16:creationId xmlns:a16="http://schemas.microsoft.com/office/drawing/2014/main" id="{FC845318-D328-9D4A-AB47-AA3BF8EC588B}"/>
              </a:ext>
            </a:extLst>
          </p:cNvPr>
          <p:cNvSpPr>
            <a:spLocks noGrp="1"/>
          </p:cNvSpPr>
          <p:nvPr>
            <p:ph type="title"/>
          </p:nvPr>
        </p:nvSpPr>
        <p:spPr/>
        <p:txBody>
          <a:bodyPr/>
          <a:lstStyle/>
          <a:p>
            <a:r>
              <a:rPr lang="en-NL" dirty="0"/>
              <a:t>Why are we going to learn it?</a:t>
            </a:r>
            <a:endParaRPr lang="nl-NL" dirty="0"/>
          </a:p>
        </p:txBody>
      </p:sp>
      <p:sp>
        <p:nvSpPr>
          <p:cNvPr id="7" name="Tijdelijke aanduiding voor dianummer 6">
            <a:extLst>
              <a:ext uri="{FF2B5EF4-FFF2-40B4-BE49-F238E27FC236}">
                <a16:creationId xmlns:a16="http://schemas.microsoft.com/office/drawing/2014/main" id="{F822E9F4-F273-9349-B925-63D0F1259AA9}"/>
              </a:ext>
            </a:extLst>
          </p:cNvPr>
          <p:cNvSpPr>
            <a:spLocks noGrp="1"/>
          </p:cNvSpPr>
          <p:nvPr>
            <p:ph type="sldNum" sz="quarter" idx="12"/>
          </p:nvPr>
        </p:nvSpPr>
        <p:spPr/>
        <p:txBody>
          <a:bodyPr/>
          <a:lstStyle/>
          <a:p>
            <a:fld id="{AA6C878E-6624-8940-965B-E61AF946BCDB}" type="slidenum">
              <a:rPr lang="nl-NL" smtClean="0"/>
              <a:t>14</a:t>
            </a:fld>
            <a:endParaRPr lang="nl-NL"/>
          </a:p>
        </p:txBody>
      </p:sp>
      <p:pic>
        <p:nvPicPr>
          <p:cNvPr id="2050" name="Picture 2" descr="Taking a Human Centered Approach to Artificial Intelligence">
            <a:extLst>
              <a:ext uri="{FF2B5EF4-FFF2-40B4-BE49-F238E27FC236}">
                <a16:creationId xmlns:a16="http://schemas.microsoft.com/office/drawing/2014/main" id="{A4B43996-3E4B-41DA-9A99-79914057B3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3487" y="2047928"/>
            <a:ext cx="3734687" cy="210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84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D29D8F69-4578-6640-BBD2-357271BD511D}"/>
              </a:ext>
            </a:extLst>
          </p:cNvPr>
          <p:cNvSpPr>
            <a:spLocks noGrp="1"/>
          </p:cNvSpPr>
          <p:nvPr>
            <p:ph sz="quarter" idx="15"/>
          </p:nvPr>
        </p:nvSpPr>
        <p:spPr>
          <a:xfrm>
            <a:off x="536957" y="1877670"/>
            <a:ext cx="6005831" cy="3888000"/>
          </a:xfrm>
        </p:spPr>
        <p:txBody>
          <a:bodyPr/>
          <a:lstStyle/>
          <a:p>
            <a:pPr marL="342900" indent="-342900">
              <a:buFont typeface="+mj-lt"/>
              <a:buAutoNum type="arabicPeriod"/>
            </a:pPr>
            <a:r>
              <a:rPr lang="en-GB" sz="1800" dirty="0">
                <a:solidFill>
                  <a:srgbClr val="000000"/>
                </a:solidFill>
                <a:effectLst/>
                <a:latin typeface="Calibri" panose="020F0502020204030204" pitchFamily="34" charset="0"/>
                <a:ea typeface="Calibri" panose="020F0502020204030204" pitchFamily="34" charset="0"/>
              </a:rPr>
              <a:t>develop</a:t>
            </a:r>
            <a:r>
              <a:rPr lang="en-NL" sz="1800" dirty="0" err="1">
                <a:solidFill>
                  <a:srgbClr val="000000"/>
                </a:solidFill>
                <a:effectLst/>
                <a:latin typeface="Calibri" panose="020F0502020204030204" pitchFamily="34" charset="0"/>
                <a:ea typeface="Calibri" panose="020F0502020204030204" pitchFamily="34" charset="0"/>
              </a:rPr>
              <a:t>ing</a:t>
            </a:r>
            <a:r>
              <a:rPr lang="en-GB" sz="1800" dirty="0">
                <a:solidFill>
                  <a:srgbClr val="000000"/>
                </a:solidFill>
                <a:effectLst/>
                <a:latin typeface="Calibri" panose="020F0502020204030204" pitchFamily="34" charset="0"/>
                <a:ea typeface="Calibri" panose="020F0502020204030204" pitchFamily="34" charset="0"/>
              </a:rPr>
              <a:t> a wireframe prototype using various iterative testing methodologies, design techniques and processes;</a:t>
            </a:r>
            <a:endParaRPr lang="en-NL" sz="1800" dirty="0">
              <a:effectLst/>
              <a:latin typeface="Times New Roman" panose="02020603050405020304" pitchFamily="18" charset="0"/>
              <a:ea typeface="Times New Roman" panose="02020603050405020304" pitchFamily="18" charset="0"/>
            </a:endParaRPr>
          </a:p>
          <a:p>
            <a:pPr marL="342900" indent="-342900">
              <a:buFont typeface="+mj-lt"/>
              <a:buAutoNum type="arabicPeriod"/>
            </a:pPr>
            <a:r>
              <a:rPr lang="en-GB" sz="1800" dirty="0">
                <a:solidFill>
                  <a:srgbClr val="000000"/>
                </a:solidFill>
                <a:effectLst/>
                <a:latin typeface="Calibri" panose="020F0502020204030204" pitchFamily="34" charset="0"/>
                <a:ea typeface="Calibri" panose="020F0502020204030204" pitchFamily="34" charset="0"/>
              </a:rPr>
              <a:t>explicitly involving stakeholders in the design and testing of application;</a:t>
            </a:r>
            <a:endParaRPr lang="en-NL" sz="1800" dirty="0">
              <a:effectLst/>
              <a:latin typeface="Times New Roman" panose="02020603050405020304" pitchFamily="18" charset="0"/>
              <a:ea typeface="Times New Roman" panose="02020603050405020304" pitchFamily="18" charset="0"/>
            </a:endParaRPr>
          </a:p>
          <a:p>
            <a:pPr marL="342900" indent="-342900">
              <a:buFont typeface="+mj-lt"/>
              <a:buAutoNum type="arabicPeriod"/>
            </a:pPr>
            <a:r>
              <a:rPr lang="en-GB" sz="1800" dirty="0" err="1">
                <a:solidFill>
                  <a:srgbClr val="000000"/>
                </a:solidFill>
                <a:effectLst/>
                <a:latin typeface="Calibri" panose="020F0502020204030204" pitchFamily="34" charset="0"/>
                <a:ea typeface="Calibri" panose="020F0502020204030204" pitchFamily="34" charset="0"/>
              </a:rPr>
              <a:t>creat</a:t>
            </a:r>
            <a:r>
              <a:rPr lang="en-NL" sz="1800" dirty="0" err="1">
                <a:solidFill>
                  <a:srgbClr val="000000"/>
                </a:solidFill>
                <a:effectLst/>
                <a:latin typeface="Calibri" panose="020F0502020204030204" pitchFamily="34" charset="0"/>
                <a:ea typeface="Calibri" panose="020F0502020204030204" pitchFamily="34" charset="0"/>
              </a:rPr>
              <a:t>ing</a:t>
            </a:r>
            <a:r>
              <a:rPr lang="en-GB" sz="1800" dirty="0">
                <a:solidFill>
                  <a:srgbClr val="000000"/>
                </a:solidFill>
                <a:effectLst/>
                <a:latin typeface="Calibri" panose="020F0502020204030204" pitchFamily="34" charset="0"/>
                <a:ea typeface="Calibri" panose="020F0502020204030204" pitchFamily="34" charset="0"/>
              </a:rPr>
              <a:t> a remote user test from </a:t>
            </a:r>
            <a:r>
              <a:rPr lang="en-NL" sz="1800" dirty="0">
                <a:solidFill>
                  <a:srgbClr val="000000"/>
                </a:solidFill>
                <a:effectLst/>
                <a:latin typeface="Calibri" panose="020F0502020204030204" pitchFamily="34" charset="0"/>
                <a:ea typeface="Calibri" panose="020F0502020204030204" pitchFamily="34" charset="0"/>
              </a:rPr>
              <a:t>your</a:t>
            </a:r>
            <a:r>
              <a:rPr lang="en-GB" sz="1800" dirty="0">
                <a:solidFill>
                  <a:srgbClr val="000000"/>
                </a:solidFill>
                <a:effectLst/>
                <a:latin typeface="Calibri" panose="020F0502020204030204" pitchFamily="34" charset="0"/>
                <a:ea typeface="Calibri" panose="020F0502020204030204" pitchFamily="34" charset="0"/>
              </a:rPr>
              <a:t> wireframe prototype;</a:t>
            </a:r>
            <a:endParaRPr lang="en-NL" sz="1800" dirty="0">
              <a:effectLst/>
              <a:latin typeface="Times New Roman" panose="02020603050405020304" pitchFamily="18" charset="0"/>
              <a:ea typeface="Times New Roman" panose="02020603050405020304" pitchFamily="18" charset="0"/>
            </a:endParaRPr>
          </a:p>
          <a:p>
            <a:pPr marL="342900" indent="-342900">
              <a:buFont typeface="+mj-lt"/>
              <a:buAutoNum type="arabicPeriod"/>
            </a:pPr>
            <a:r>
              <a:rPr lang="en-US" sz="1800" dirty="0">
                <a:solidFill>
                  <a:srgbClr val="000000"/>
                </a:solidFill>
                <a:effectLst/>
                <a:latin typeface="Calibri" panose="020F0502020204030204" pitchFamily="34" charset="0"/>
                <a:ea typeface="Calibri" panose="020F0502020204030204" pitchFamily="34" charset="0"/>
              </a:rPr>
              <a:t>design</a:t>
            </a:r>
            <a:r>
              <a:rPr lang="en-NL" sz="1800" dirty="0" err="1">
                <a:solidFill>
                  <a:srgbClr val="000000"/>
                </a:solidFill>
                <a:effectLst/>
                <a:latin typeface="Calibri" panose="020F0502020204030204" pitchFamily="34" charset="0"/>
                <a:ea typeface="Calibri" panose="020F0502020204030204" pitchFamily="34" charset="0"/>
              </a:rPr>
              <a:t>ing</a:t>
            </a:r>
            <a:r>
              <a:rPr lang="en-GB" sz="1800" dirty="0">
                <a:solidFill>
                  <a:srgbClr val="000000"/>
                </a:solidFill>
                <a:effectLst/>
                <a:latin typeface="Calibri" panose="020F0502020204030204" pitchFamily="34" charset="0"/>
                <a:ea typeface="Calibri" panose="020F0502020204030204" pitchFamily="34" charset="0"/>
              </a:rPr>
              <a:t> an appropriate user experience to facilitate artificial intelligence/data science applications;</a:t>
            </a:r>
            <a:endParaRPr lang="en-NL" sz="1800" dirty="0">
              <a:effectLst/>
              <a:latin typeface="Times New Roman" panose="02020603050405020304" pitchFamily="18" charset="0"/>
              <a:ea typeface="Times New Roman" panose="02020603050405020304" pitchFamily="18" charset="0"/>
            </a:endParaRPr>
          </a:p>
          <a:p>
            <a:pPr marL="342900" indent="-342900">
              <a:buFont typeface="+mj-lt"/>
              <a:buAutoNum type="arabicPeriod"/>
            </a:pPr>
            <a:r>
              <a:rPr lang="en-GB" sz="1800" dirty="0">
                <a:solidFill>
                  <a:srgbClr val="000000"/>
                </a:solidFill>
                <a:effectLst/>
                <a:latin typeface="Calibri" panose="020F0502020204030204" pitchFamily="34" charset="0"/>
                <a:ea typeface="Calibri" panose="020F0502020204030204" pitchFamily="34" charset="0"/>
              </a:rPr>
              <a:t>design</a:t>
            </a:r>
            <a:r>
              <a:rPr lang="en-NL" sz="1800" dirty="0" err="1">
                <a:solidFill>
                  <a:srgbClr val="000000"/>
                </a:solidFill>
                <a:effectLst/>
                <a:latin typeface="Calibri" panose="020F0502020204030204" pitchFamily="34" charset="0"/>
                <a:ea typeface="Calibri" panose="020F0502020204030204" pitchFamily="34" charset="0"/>
              </a:rPr>
              <a:t>ing</a:t>
            </a:r>
            <a:r>
              <a:rPr lang="en-GB" sz="1800" dirty="0">
                <a:solidFill>
                  <a:srgbClr val="000000"/>
                </a:solidFill>
                <a:effectLst/>
                <a:latin typeface="Calibri" panose="020F0502020204030204" pitchFamily="34" charset="0"/>
                <a:ea typeface="Calibri" panose="020F0502020204030204" pitchFamily="34" charset="0"/>
              </a:rPr>
              <a:t> for and </a:t>
            </a:r>
            <a:r>
              <a:rPr lang="en-GB" sz="1800" dirty="0" err="1">
                <a:solidFill>
                  <a:srgbClr val="000000"/>
                </a:solidFill>
                <a:effectLst/>
                <a:latin typeface="Calibri" panose="020F0502020204030204" pitchFamily="34" charset="0"/>
                <a:ea typeface="Calibri" panose="020F0502020204030204" pitchFamily="34" charset="0"/>
              </a:rPr>
              <a:t>communicat</a:t>
            </a:r>
            <a:r>
              <a:rPr lang="en-NL" sz="1800" dirty="0" err="1">
                <a:solidFill>
                  <a:srgbClr val="000000"/>
                </a:solidFill>
                <a:effectLst/>
                <a:latin typeface="Calibri" panose="020F0502020204030204" pitchFamily="34" charset="0"/>
                <a:ea typeface="Calibri" panose="020F0502020204030204" pitchFamily="34" charset="0"/>
              </a:rPr>
              <a:t>ing</a:t>
            </a:r>
            <a:r>
              <a:rPr lang="en-GB" sz="1800" dirty="0">
                <a:solidFill>
                  <a:srgbClr val="000000"/>
                </a:solidFill>
                <a:effectLst/>
                <a:latin typeface="Calibri" panose="020F0502020204030204" pitchFamily="34" charset="0"/>
                <a:ea typeface="Calibri" panose="020F0502020204030204" pitchFamily="34" charset="0"/>
              </a:rPr>
              <a:t> about various disruptive technology risks</a:t>
            </a:r>
            <a:r>
              <a:rPr lang="en-US" sz="1800" dirty="0">
                <a:solidFill>
                  <a:srgbClr val="000000"/>
                </a:solidFill>
                <a:effectLst/>
                <a:latin typeface="Calibri" panose="020F0502020204030204" pitchFamily="34" charset="0"/>
                <a:ea typeface="Calibri" panose="020F0502020204030204" pitchFamily="34" charset="0"/>
              </a:rPr>
              <a:t>;</a:t>
            </a:r>
            <a:endParaRPr lang="en-NL" sz="1800" dirty="0">
              <a:effectLst/>
              <a:latin typeface="Times New Roman" panose="02020603050405020304" pitchFamily="18" charset="0"/>
              <a:ea typeface="Times New Roman" panose="02020603050405020304" pitchFamily="18" charset="0"/>
            </a:endParaRPr>
          </a:p>
          <a:p>
            <a:pPr marL="342900" indent="-342900">
              <a:buFont typeface="+mj-lt"/>
              <a:buAutoNum type="arabicPeriod"/>
            </a:pPr>
            <a:r>
              <a:rPr lang="en-US" sz="1800" dirty="0">
                <a:solidFill>
                  <a:srgbClr val="000000"/>
                </a:solidFill>
                <a:effectLst/>
                <a:latin typeface="Calibri" panose="020F0502020204030204" pitchFamily="34" charset="0"/>
                <a:ea typeface="Calibri" panose="020F0502020204030204" pitchFamily="34" charset="0"/>
              </a:rPr>
              <a:t>justify</a:t>
            </a:r>
            <a:r>
              <a:rPr lang="en-NL" sz="1800" dirty="0" err="1">
                <a:solidFill>
                  <a:srgbClr val="000000"/>
                </a:solidFill>
                <a:effectLst/>
                <a:latin typeface="Calibri" panose="020F0502020204030204" pitchFamily="34" charset="0"/>
                <a:ea typeface="Calibri" panose="020F0502020204030204" pitchFamily="34" charset="0"/>
              </a:rPr>
              <a:t>ing</a:t>
            </a:r>
            <a:r>
              <a:rPr lang="en-US" sz="1800" dirty="0">
                <a:solidFill>
                  <a:srgbClr val="000000"/>
                </a:solidFill>
                <a:effectLst/>
                <a:latin typeface="Calibri" panose="020F0502020204030204" pitchFamily="34" charset="0"/>
                <a:ea typeface="Calibri" panose="020F0502020204030204" pitchFamily="34" charset="0"/>
              </a:rPr>
              <a:t> design decisions using basic design principles of user-experience design.</a:t>
            </a:r>
            <a:endParaRPr lang="en-NL" sz="1800" dirty="0">
              <a:effectLst/>
              <a:latin typeface="Times New Roman" panose="02020603050405020304" pitchFamily="18" charset="0"/>
              <a:ea typeface="Times New Roman" panose="02020603050405020304" pitchFamily="18" charset="0"/>
            </a:endParaRPr>
          </a:p>
          <a:p>
            <a:endParaRPr lang="nl-NL" dirty="0"/>
          </a:p>
        </p:txBody>
      </p:sp>
      <p:sp>
        <p:nvSpPr>
          <p:cNvPr id="8" name="Titel 7">
            <a:extLst>
              <a:ext uri="{FF2B5EF4-FFF2-40B4-BE49-F238E27FC236}">
                <a16:creationId xmlns:a16="http://schemas.microsoft.com/office/drawing/2014/main" id="{5EC63F8F-10D5-FF4C-B026-02D9AE11FAF1}"/>
              </a:ext>
            </a:extLst>
          </p:cNvPr>
          <p:cNvSpPr>
            <a:spLocks noGrp="1"/>
          </p:cNvSpPr>
          <p:nvPr>
            <p:ph type="title"/>
          </p:nvPr>
        </p:nvSpPr>
        <p:spPr/>
        <p:txBody>
          <a:bodyPr/>
          <a:lstStyle/>
          <a:p>
            <a:r>
              <a:rPr lang="en-NL" dirty="0"/>
              <a:t>How are we going to learn it?</a:t>
            </a:r>
            <a:endParaRPr lang="nl-NL" dirty="0"/>
          </a:p>
        </p:txBody>
      </p:sp>
      <p:sp>
        <p:nvSpPr>
          <p:cNvPr id="9" name="Tijdelijke aanduiding voor dianummer 8">
            <a:extLst>
              <a:ext uri="{FF2B5EF4-FFF2-40B4-BE49-F238E27FC236}">
                <a16:creationId xmlns:a16="http://schemas.microsoft.com/office/drawing/2014/main" id="{4094E232-CF2A-2245-92FF-D886B7868A70}"/>
              </a:ext>
            </a:extLst>
          </p:cNvPr>
          <p:cNvSpPr>
            <a:spLocks noGrp="1"/>
          </p:cNvSpPr>
          <p:nvPr>
            <p:ph type="sldNum" sz="quarter" idx="12"/>
          </p:nvPr>
        </p:nvSpPr>
        <p:spPr/>
        <p:txBody>
          <a:bodyPr/>
          <a:lstStyle/>
          <a:p>
            <a:fld id="{AA6C878E-6624-8940-965B-E61AF946BCDB}" type="slidenum">
              <a:rPr lang="nl-NL" smtClean="0"/>
              <a:t>15</a:t>
            </a:fld>
            <a:endParaRPr lang="nl-NL"/>
          </a:p>
        </p:txBody>
      </p:sp>
      <p:sp>
        <p:nvSpPr>
          <p:cNvPr id="3" name="Text Placeholder 2">
            <a:extLst>
              <a:ext uri="{FF2B5EF4-FFF2-40B4-BE49-F238E27FC236}">
                <a16:creationId xmlns:a16="http://schemas.microsoft.com/office/drawing/2014/main" id="{4929AE66-E56A-41D4-8467-0A232188F86C}"/>
              </a:ext>
            </a:extLst>
          </p:cNvPr>
          <p:cNvSpPr>
            <a:spLocks noGrp="1"/>
          </p:cNvSpPr>
          <p:nvPr>
            <p:ph type="body" sz="quarter" idx="16"/>
          </p:nvPr>
        </p:nvSpPr>
        <p:spPr/>
        <p:txBody>
          <a:bodyPr/>
          <a:lstStyle/>
          <a:p>
            <a:r>
              <a:rPr lang="en-NL" dirty="0"/>
              <a:t>By:</a:t>
            </a:r>
            <a:endParaRPr lang="en-GB" dirty="0"/>
          </a:p>
        </p:txBody>
      </p:sp>
      <p:pic>
        <p:nvPicPr>
          <p:cNvPr id="3074" name="Picture 2" descr="Remote Usability Testing - Best Practices - Usability Geek">
            <a:extLst>
              <a:ext uri="{FF2B5EF4-FFF2-40B4-BE49-F238E27FC236}">
                <a16:creationId xmlns:a16="http://schemas.microsoft.com/office/drawing/2014/main" id="{F7B02511-1851-4C3B-B7F3-DE58B833F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1561" y="1923106"/>
            <a:ext cx="4690626" cy="2620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915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C1DEBF-0E5B-4887-91B4-42AEDA6714C3}"/>
              </a:ext>
            </a:extLst>
          </p:cNvPr>
          <p:cNvSpPr>
            <a:spLocks noGrp="1"/>
          </p:cNvSpPr>
          <p:nvPr>
            <p:ph type="sldNum" sz="quarter" idx="12"/>
          </p:nvPr>
        </p:nvSpPr>
        <p:spPr/>
        <p:txBody>
          <a:bodyPr/>
          <a:lstStyle/>
          <a:p>
            <a:fld id="{AA6C878E-6624-8940-965B-E61AF946BCDB}" type="slidenum">
              <a:rPr lang="nl-NL" smtClean="0"/>
              <a:t>16</a:t>
            </a:fld>
            <a:endParaRPr lang="nl-NL"/>
          </a:p>
        </p:txBody>
      </p:sp>
      <p:sp>
        <p:nvSpPr>
          <p:cNvPr id="3" name="Text Placeholder 2">
            <a:extLst>
              <a:ext uri="{FF2B5EF4-FFF2-40B4-BE49-F238E27FC236}">
                <a16:creationId xmlns:a16="http://schemas.microsoft.com/office/drawing/2014/main" id="{27E42EF9-14E7-4118-92D8-7F5BCAE79DFC}"/>
              </a:ext>
            </a:extLst>
          </p:cNvPr>
          <p:cNvSpPr>
            <a:spLocks noGrp="1"/>
          </p:cNvSpPr>
          <p:nvPr>
            <p:ph type="body" sz="quarter" idx="16"/>
          </p:nvPr>
        </p:nvSpPr>
        <p:spPr>
          <a:xfrm>
            <a:off x="537882" y="1399342"/>
            <a:ext cx="11144922" cy="1599435"/>
          </a:xfrm>
        </p:spPr>
        <p:txBody>
          <a:bodyPr/>
          <a:lstStyle/>
          <a:p>
            <a:r>
              <a:rPr lang="en-NL" sz="2800" dirty="0">
                <a:latin typeface="Calibri" panose="020F0502020204030204" pitchFamily="34" charset="0"/>
                <a:ea typeface="Calibri" panose="020F0502020204030204" pitchFamily="34" charset="0"/>
              </a:rPr>
              <a:t>A</a:t>
            </a:r>
            <a:r>
              <a:rPr lang="en-US" sz="2800" dirty="0">
                <a:effectLst/>
                <a:latin typeface="Calibri" panose="020F0502020204030204" pitchFamily="34" charset="0"/>
                <a:ea typeface="Calibri" panose="020F0502020204030204" pitchFamily="34" charset="0"/>
              </a:rPr>
              <a:t> live demo (online or offline) of the wireframe prototype created of the app where the lecturer will act as the client to which the app is demonstrated to. The wireframe will be assessed on the user-experience and the value created by the app.</a:t>
            </a:r>
            <a:endParaRPr lang="en-GB" sz="4000" dirty="0"/>
          </a:p>
        </p:txBody>
      </p:sp>
      <p:sp>
        <p:nvSpPr>
          <p:cNvPr id="4" name="Content Placeholder 3">
            <a:extLst>
              <a:ext uri="{FF2B5EF4-FFF2-40B4-BE49-F238E27FC236}">
                <a16:creationId xmlns:a16="http://schemas.microsoft.com/office/drawing/2014/main" id="{DF7C14B6-E160-4DA8-B945-BA8076E1BB12}"/>
              </a:ext>
            </a:extLst>
          </p:cNvPr>
          <p:cNvSpPr>
            <a:spLocks noGrp="1"/>
          </p:cNvSpPr>
          <p:nvPr>
            <p:ph sz="quarter" idx="15"/>
          </p:nvPr>
        </p:nvSpPr>
        <p:spPr>
          <a:xfrm>
            <a:off x="536957" y="3282752"/>
            <a:ext cx="5390199" cy="2482917"/>
          </a:xfrm>
        </p:spPr>
        <p:txBody>
          <a:bodyPr/>
          <a:lstStyle/>
          <a:p>
            <a:pPr marL="0" lvl="0" indent="0">
              <a:buNone/>
            </a:pPr>
            <a:r>
              <a:rPr lang="en-US" sz="2400" dirty="0">
                <a:effectLst/>
                <a:latin typeface="Calibri" panose="020F0502020204030204" pitchFamily="34" charset="0"/>
                <a:ea typeface="Calibri" panose="020F0502020204030204" pitchFamily="34" charset="0"/>
              </a:rPr>
              <a:t>User-experience defined as:</a:t>
            </a:r>
            <a:endParaRPr lang="en-NL"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Interaction flow</a:t>
            </a:r>
            <a:endParaRPr lang="en-N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Interaction quality</a:t>
            </a:r>
            <a:endParaRPr lang="en-N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Intuitive user understanding (of presented data &amp; interactions)</a:t>
            </a:r>
            <a:endParaRPr lang="en-N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GB" dirty="0"/>
          </a:p>
        </p:txBody>
      </p:sp>
      <p:sp>
        <p:nvSpPr>
          <p:cNvPr id="5" name="Content Placeholder 4">
            <a:extLst>
              <a:ext uri="{FF2B5EF4-FFF2-40B4-BE49-F238E27FC236}">
                <a16:creationId xmlns:a16="http://schemas.microsoft.com/office/drawing/2014/main" id="{515DBC92-BB2A-495C-8237-F2F5FE9817B3}"/>
              </a:ext>
            </a:extLst>
          </p:cNvPr>
          <p:cNvSpPr>
            <a:spLocks noGrp="1"/>
          </p:cNvSpPr>
          <p:nvPr>
            <p:ph sz="quarter" idx="17"/>
          </p:nvPr>
        </p:nvSpPr>
        <p:spPr>
          <a:xfrm>
            <a:off x="6104964" y="3282752"/>
            <a:ext cx="5390199" cy="2482918"/>
          </a:xfrm>
        </p:spPr>
        <p:txBody>
          <a:bodyPr/>
          <a:lstStyle/>
          <a:p>
            <a:pPr marL="0" lvl="0" indent="0">
              <a:buNone/>
            </a:pPr>
            <a:r>
              <a:rPr lang="en-GB" sz="1800" dirty="0">
                <a:effectLst/>
                <a:latin typeface="Calibri" panose="020F0502020204030204" pitchFamily="34" charset="0"/>
                <a:ea typeface="Calibri" panose="020F0502020204030204" pitchFamily="34" charset="0"/>
              </a:rPr>
              <a:t> </a:t>
            </a:r>
            <a:r>
              <a:rPr lang="en-GB" sz="2400" dirty="0">
                <a:effectLst/>
                <a:latin typeface="Calibri" panose="020F0502020204030204" pitchFamily="34" charset="0"/>
                <a:ea typeface="Calibri" panose="020F0502020204030204" pitchFamily="34" charset="0"/>
              </a:rPr>
              <a:t>Value defined as:</a:t>
            </a:r>
            <a:endParaRPr lang="en-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Client appreciation</a:t>
            </a:r>
            <a:endParaRPr lang="en-N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Useful features</a:t>
            </a:r>
            <a:endParaRPr lang="en-N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Holistically effective for the </a:t>
            </a:r>
            <a:r>
              <a:rPr lang="en-GB" sz="1800" dirty="0">
                <a:effectLst/>
                <a:latin typeface="Calibri" panose="020F0502020204030204" pitchFamily="34" charset="0"/>
                <a:ea typeface="Calibri" panose="020F0502020204030204" pitchFamily="34" charset="0"/>
                <a:cs typeface="Times New Roman" panose="02020603050405020304" pitchFamily="18" charset="0"/>
              </a:rPr>
              <a:t>target audience</a:t>
            </a:r>
            <a:endParaRPr lang="en-N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value of the data analysis to the features </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N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Management of disruptive technology risks</a:t>
            </a:r>
            <a:endParaRPr lang="en-NL"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a16="http://schemas.microsoft.com/office/drawing/2014/main" id="{FC60B97A-7B68-41CB-A6B7-B67C7709EF9B}"/>
              </a:ext>
            </a:extLst>
          </p:cNvPr>
          <p:cNvSpPr>
            <a:spLocks noGrp="1"/>
          </p:cNvSpPr>
          <p:nvPr>
            <p:ph type="title"/>
          </p:nvPr>
        </p:nvSpPr>
        <p:spPr/>
        <p:txBody>
          <a:bodyPr/>
          <a:lstStyle/>
          <a:p>
            <a:r>
              <a:rPr lang="en-NL" dirty="0"/>
              <a:t>What are you going to deliver?</a:t>
            </a:r>
            <a:endParaRPr lang="en-GB" dirty="0"/>
          </a:p>
        </p:txBody>
      </p:sp>
    </p:spTree>
    <p:extLst>
      <p:ext uri="{BB962C8B-B14F-4D97-AF65-F5344CB8AC3E}">
        <p14:creationId xmlns:p14="http://schemas.microsoft.com/office/powerpoint/2010/main" val="3492696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4CEFBC-8C2D-4F89-A6A1-AA02686796CD}"/>
              </a:ext>
            </a:extLst>
          </p:cNvPr>
          <p:cNvSpPr>
            <a:spLocks noGrp="1"/>
          </p:cNvSpPr>
          <p:nvPr>
            <p:ph type="sldNum" sz="quarter" idx="12"/>
          </p:nvPr>
        </p:nvSpPr>
        <p:spPr/>
        <p:txBody>
          <a:bodyPr/>
          <a:lstStyle/>
          <a:p>
            <a:fld id="{AA6C878E-6624-8940-965B-E61AF946BCDB}" type="slidenum">
              <a:rPr lang="nl-NL" smtClean="0"/>
              <a:t>17</a:t>
            </a:fld>
            <a:endParaRPr lang="nl-NL"/>
          </a:p>
        </p:txBody>
      </p:sp>
      <p:sp>
        <p:nvSpPr>
          <p:cNvPr id="3" name="Content Placeholder 2">
            <a:extLst>
              <a:ext uri="{FF2B5EF4-FFF2-40B4-BE49-F238E27FC236}">
                <a16:creationId xmlns:a16="http://schemas.microsoft.com/office/drawing/2014/main" id="{BA95E3DB-AE09-487C-99B1-39869D99695C}"/>
              </a:ext>
            </a:extLst>
          </p:cNvPr>
          <p:cNvSpPr>
            <a:spLocks noGrp="1"/>
          </p:cNvSpPr>
          <p:nvPr>
            <p:ph sz="quarter" idx="15"/>
          </p:nvPr>
        </p:nvSpPr>
        <p:spPr>
          <a:xfrm>
            <a:off x="537882" y="1471381"/>
            <a:ext cx="3676309" cy="4154984"/>
          </a:xfrm>
        </p:spPr>
        <p:txBody>
          <a:bodyPr/>
          <a:lstStyle/>
          <a:p>
            <a:pPr marL="0" indent="0">
              <a:buNone/>
            </a:pPr>
            <a:r>
              <a:rPr lang="en-NL" dirty="0"/>
              <a:t>But what does that mean for me concretely?</a:t>
            </a:r>
          </a:p>
          <a:p>
            <a:pPr marL="0" indent="0">
              <a:buNone/>
            </a:pPr>
            <a:endParaRPr lang="en-NL" dirty="0"/>
          </a:p>
          <a:p>
            <a:pPr marL="0" indent="0">
              <a:buNone/>
            </a:pPr>
            <a:r>
              <a:rPr lang="en-NL" dirty="0"/>
              <a:t>A live demo of what? </a:t>
            </a:r>
          </a:p>
          <a:p>
            <a:pPr marL="0" indent="0">
              <a:buNone/>
            </a:pPr>
            <a:endParaRPr lang="en-NL" dirty="0"/>
          </a:p>
          <a:p>
            <a:pPr marL="0" indent="0">
              <a:buNone/>
            </a:pPr>
            <a:r>
              <a:rPr lang="en-NL" dirty="0"/>
              <a:t>How does that look like?</a:t>
            </a:r>
          </a:p>
          <a:p>
            <a:pPr marL="0" indent="0">
              <a:buNone/>
            </a:pPr>
            <a:endParaRPr lang="en-NL" dirty="0"/>
          </a:p>
        </p:txBody>
      </p:sp>
      <p:sp>
        <p:nvSpPr>
          <p:cNvPr id="4" name="Title 3">
            <a:extLst>
              <a:ext uri="{FF2B5EF4-FFF2-40B4-BE49-F238E27FC236}">
                <a16:creationId xmlns:a16="http://schemas.microsoft.com/office/drawing/2014/main" id="{3C53AEB5-9589-4C52-89DD-A276B76183ED}"/>
              </a:ext>
            </a:extLst>
          </p:cNvPr>
          <p:cNvSpPr>
            <a:spLocks noGrp="1"/>
          </p:cNvSpPr>
          <p:nvPr>
            <p:ph type="title"/>
          </p:nvPr>
        </p:nvSpPr>
        <p:spPr/>
        <p:txBody>
          <a:bodyPr/>
          <a:lstStyle/>
          <a:p>
            <a:r>
              <a:rPr lang="en-NL" dirty="0"/>
              <a:t>Okay...</a:t>
            </a:r>
            <a:endParaRPr lang="en-GB" dirty="0"/>
          </a:p>
        </p:txBody>
      </p:sp>
      <p:pic>
        <p:nvPicPr>
          <p:cNvPr id="4098" name="Picture 2" descr="4 Ways to Say You're Confused | Engoo">
            <a:extLst>
              <a:ext uri="{FF2B5EF4-FFF2-40B4-BE49-F238E27FC236}">
                <a16:creationId xmlns:a16="http://schemas.microsoft.com/office/drawing/2014/main" id="{57E1B95C-AD53-47BF-A147-5969D7D4B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7758" y="920973"/>
            <a:ext cx="6936685" cy="482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346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C1DEBF-0E5B-4887-91B4-42AEDA6714C3}"/>
              </a:ext>
            </a:extLst>
          </p:cNvPr>
          <p:cNvSpPr>
            <a:spLocks noGrp="1"/>
          </p:cNvSpPr>
          <p:nvPr>
            <p:ph type="sldNum" sz="quarter" idx="12"/>
          </p:nvPr>
        </p:nvSpPr>
        <p:spPr/>
        <p:txBody>
          <a:bodyPr/>
          <a:lstStyle/>
          <a:p>
            <a:fld id="{AA6C878E-6624-8940-965B-E61AF946BCDB}" type="slidenum">
              <a:rPr lang="nl-NL" smtClean="0"/>
              <a:t>18</a:t>
            </a:fld>
            <a:endParaRPr lang="nl-NL"/>
          </a:p>
        </p:txBody>
      </p:sp>
      <p:pic>
        <p:nvPicPr>
          <p:cNvPr id="7" name="Online Media 6" title="Proto.io | Prototyping for all.">
            <a:hlinkClick r:id="" action="ppaction://media"/>
            <a:extLst>
              <a:ext uri="{FF2B5EF4-FFF2-40B4-BE49-F238E27FC236}">
                <a16:creationId xmlns:a16="http://schemas.microsoft.com/office/drawing/2014/main" id="{F93B0F6A-34DE-445C-AFDD-46580C0D1627}"/>
              </a:ext>
            </a:extLst>
          </p:cNvPr>
          <p:cNvPicPr>
            <a:picLocks noGrp="1" noRot="1" noChangeAspect="1"/>
          </p:cNvPicPr>
          <p:nvPr>
            <p:ph sz="quarter" idx="15"/>
            <a:videoFile r:link="rId1"/>
          </p:nvPr>
        </p:nvPicPr>
        <p:blipFill>
          <a:blip r:embed="rId3"/>
          <a:stretch>
            <a:fillRect/>
          </a:stretch>
        </p:blipFill>
        <p:spPr>
          <a:xfrm>
            <a:off x="4108983" y="1433500"/>
            <a:ext cx="7284101" cy="4116075"/>
          </a:xfrm>
          <a:prstGeom prst="rect">
            <a:avLst/>
          </a:prstGeom>
        </p:spPr>
      </p:pic>
      <p:sp>
        <p:nvSpPr>
          <p:cNvPr id="6" name="Title 5">
            <a:extLst>
              <a:ext uri="{FF2B5EF4-FFF2-40B4-BE49-F238E27FC236}">
                <a16:creationId xmlns:a16="http://schemas.microsoft.com/office/drawing/2014/main" id="{FC60B97A-7B68-41CB-A6B7-B67C7709EF9B}"/>
              </a:ext>
            </a:extLst>
          </p:cNvPr>
          <p:cNvSpPr>
            <a:spLocks noGrp="1"/>
          </p:cNvSpPr>
          <p:nvPr>
            <p:ph type="title"/>
          </p:nvPr>
        </p:nvSpPr>
        <p:spPr/>
        <p:txBody>
          <a:bodyPr/>
          <a:lstStyle/>
          <a:p>
            <a:r>
              <a:rPr lang="en-NL" dirty="0"/>
              <a:t>Like this:</a:t>
            </a:r>
            <a:endParaRPr lang="en-GB" dirty="0"/>
          </a:p>
        </p:txBody>
      </p:sp>
      <p:sp>
        <p:nvSpPr>
          <p:cNvPr id="9" name="Content Placeholder 3">
            <a:extLst>
              <a:ext uri="{FF2B5EF4-FFF2-40B4-BE49-F238E27FC236}">
                <a16:creationId xmlns:a16="http://schemas.microsoft.com/office/drawing/2014/main" id="{232A313C-136B-46BB-A33C-2DD188A5EEED}"/>
              </a:ext>
            </a:extLst>
          </p:cNvPr>
          <p:cNvSpPr txBox="1">
            <a:spLocks/>
          </p:cNvSpPr>
          <p:nvPr/>
        </p:nvSpPr>
        <p:spPr>
          <a:xfrm>
            <a:off x="536957" y="1433500"/>
            <a:ext cx="3438695" cy="4332169"/>
          </a:xfrm>
          <a:prstGeom prst="rect">
            <a:avLst/>
          </a:prstGeom>
        </p:spPr>
        <p:txBody>
          <a:bodyPr/>
          <a:lstStyle>
            <a:lvl1pPr marL="198900" indent="-198900" algn="l" defTabSz="914400" rtl="0" eaLnBrk="1" latinLnBrk="0" hangingPunct="1">
              <a:lnSpc>
                <a:spcPct val="90000"/>
              </a:lnSpc>
              <a:spcBef>
                <a:spcPts val="1000"/>
              </a:spcBef>
              <a:buClr>
                <a:srgbClr val="EE731A"/>
              </a:buClr>
              <a:buFont typeface="Arial" panose="020B0604020202020204" pitchFamily="34" charset="0"/>
              <a:buChar char="•"/>
              <a:defRPr sz="2100" kern="1200" baseline="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Calibri" panose="020F0502020204030204" pitchFamily="34" charset="0"/>
                <a:ea typeface="Calibri" panose="020F0502020204030204" pitchFamily="34" charset="0"/>
              </a:rPr>
              <a:t>W</a:t>
            </a:r>
            <a:r>
              <a:rPr lang="en-NL" sz="2400" dirty="0" err="1">
                <a:latin typeface="Calibri" panose="020F0502020204030204" pitchFamily="34" charset="0"/>
                <a:ea typeface="Calibri" panose="020F0502020204030204" pitchFamily="34" charset="0"/>
              </a:rPr>
              <a:t>e’ll</a:t>
            </a:r>
            <a:r>
              <a:rPr lang="en-NL" sz="2400" dirty="0">
                <a:latin typeface="Calibri" panose="020F0502020204030204" pitchFamily="34" charset="0"/>
                <a:ea typeface="Calibri" panose="020F0502020204030204" pitchFamily="34" charset="0"/>
              </a:rPr>
              <a:t> use Proto.io</a:t>
            </a:r>
            <a:endParaRPr lang="en-NL"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NL" dirty="0"/>
              <a:t>It’s like an interactive </a:t>
            </a:r>
            <a:r>
              <a:rPr lang="en-NL" dirty="0" err="1"/>
              <a:t>powerpoint</a:t>
            </a:r>
            <a:r>
              <a:rPr lang="en-NL" dirty="0"/>
              <a:t> </a:t>
            </a:r>
          </a:p>
          <a:p>
            <a:r>
              <a:rPr lang="en-NL" dirty="0"/>
              <a:t>You can click on it</a:t>
            </a:r>
          </a:p>
          <a:p>
            <a:r>
              <a:rPr lang="en-US" dirty="0"/>
              <a:t>A</a:t>
            </a:r>
            <a:r>
              <a:rPr lang="en-NL" dirty="0"/>
              <a:t>dd audio, effects, movies etc.</a:t>
            </a:r>
          </a:p>
          <a:p>
            <a:r>
              <a:rPr lang="en-NL" dirty="0"/>
              <a:t>You can share it online</a:t>
            </a:r>
          </a:p>
          <a:p>
            <a:r>
              <a:rPr lang="en-US" dirty="0"/>
              <a:t>C</a:t>
            </a:r>
            <a:r>
              <a:rPr lang="en-NL" dirty="0" err="1"/>
              <a:t>ollect</a:t>
            </a:r>
            <a:r>
              <a:rPr lang="en-NL" dirty="0"/>
              <a:t> data</a:t>
            </a:r>
          </a:p>
          <a:p>
            <a:r>
              <a:rPr lang="en-NL" dirty="0"/>
              <a:t>It’s easy to use and let’s you test and play with different designs before building the real-deal</a:t>
            </a:r>
            <a:endParaRPr lang="en-GB" dirty="0"/>
          </a:p>
        </p:txBody>
      </p:sp>
    </p:spTree>
    <p:extLst>
      <p:ext uri="{BB962C8B-B14F-4D97-AF65-F5344CB8AC3E}">
        <p14:creationId xmlns:p14="http://schemas.microsoft.com/office/powerpoint/2010/main" val="301646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253715-B7F3-4E5E-B75A-6D15E9AB1FE1}"/>
              </a:ext>
            </a:extLst>
          </p:cNvPr>
          <p:cNvSpPr>
            <a:spLocks noGrp="1"/>
          </p:cNvSpPr>
          <p:nvPr>
            <p:ph type="sldNum" sz="quarter" idx="12"/>
          </p:nvPr>
        </p:nvSpPr>
        <p:spPr/>
        <p:txBody>
          <a:bodyPr/>
          <a:lstStyle/>
          <a:p>
            <a:fld id="{AA6C878E-6624-8940-965B-E61AF946BCDB}" type="slidenum">
              <a:rPr lang="nl-NL" smtClean="0"/>
              <a:t>19</a:t>
            </a:fld>
            <a:endParaRPr lang="nl-NL"/>
          </a:p>
        </p:txBody>
      </p:sp>
      <p:sp>
        <p:nvSpPr>
          <p:cNvPr id="6" name="Title 5">
            <a:extLst>
              <a:ext uri="{FF2B5EF4-FFF2-40B4-BE49-F238E27FC236}">
                <a16:creationId xmlns:a16="http://schemas.microsoft.com/office/drawing/2014/main" id="{F6E0250C-DD83-4D36-B119-111B6D36A6D2}"/>
              </a:ext>
            </a:extLst>
          </p:cNvPr>
          <p:cNvSpPr>
            <a:spLocks noGrp="1"/>
          </p:cNvSpPr>
          <p:nvPr>
            <p:ph type="title"/>
          </p:nvPr>
        </p:nvSpPr>
        <p:spPr>
          <a:xfrm>
            <a:off x="897192" y="2561316"/>
            <a:ext cx="11144922" cy="867684"/>
          </a:xfrm>
        </p:spPr>
        <p:txBody>
          <a:bodyPr/>
          <a:lstStyle/>
          <a:p>
            <a:pPr algn="ctr"/>
            <a:r>
              <a:rPr lang="en-NL" dirty="0"/>
              <a:t>We’ll go more in depth tomorrow in </a:t>
            </a:r>
            <a:r>
              <a:rPr lang="en-NL" dirty="0" err="1"/>
              <a:t>Datalab</a:t>
            </a:r>
            <a:r>
              <a:rPr lang="en-NL" dirty="0"/>
              <a:t> and do a tutorial!</a:t>
            </a:r>
            <a:endParaRPr lang="en-GB" dirty="0"/>
          </a:p>
        </p:txBody>
      </p:sp>
    </p:spTree>
    <p:extLst>
      <p:ext uri="{BB962C8B-B14F-4D97-AF65-F5344CB8AC3E}">
        <p14:creationId xmlns:p14="http://schemas.microsoft.com/office/powerpoint/2010/main" val="2702971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96239E8-7977-4851-ABA3-539024C71349}"/>
              </a:ext>
            </a:extLst>
          </p:cNvPr>
          <p:cNvPicPr>
            <a:picLocks noGrp="1" noChangeAspect="1"/>
          </p:cNvPicPr>
          <p:nvPr>
            <p:ph type="pic" sz="quarter" idx="15"/>
          </p:nvPr>
        </p:nvPicPr>
        <p:blipFill>
          <a:blip r:embed="rId2"/>
          <a:srcRect t="7832" b="7832"/>
          <a:stretch>
            <a:fillRect/>
          </a:stretch>
        </p:blipFill>
        <p:spPr/>
      </p:pic>
      <p:sp>
        <p:nvSpPr>
          <p:cNvPr id="3" name="Tijdelijke aanduiding voor tekst 2">
            <a:extLst>
              <a:ext uri="{FF2B5EF4-FFF2-40B4-BE49-F238E27FC236}">
                <a16:creationId xmlns:a16="http://schemas.microsoft.com/office/drawing/2014/main" id="{C9434043-815D-1B44-A371-C4944D029811}"/>
              </a:ext>
            </a:extLst>
          </p:cNvPr>
          <p:cNvSpPr>
            <a:spLocks noGrp="1"/>
          </p:cNvSpPr>
          <p:nvPr>
            <p:ph type="body" sz="quarter" idx="14"/>
          </p:nvPr>
        </p:nvSpPr>
        <p:spPr>
          <a:solidFill>
            <a:srgbClr val="FFFFFF">
              <a:alpha val="60000"/>
            </a:srgbClr>
          </a:solidFill>
        </p:spPr>
        <p:txBody>
          <a:bodyPr/>
          <a:lstStyle/>
          <a:p>
            <a:r>
              <a:rPr lang="en-NL" dirty="0"/>
              <a:t>More things to do, to remember, to process, to communicate...</a:t>
            </a:r>
            <a:endParaRPr lang="nl-NL" dirty="0"/>
          </a:p>
        </p:txBody>
      </p:sp>
      <p:sp>
        <p:nvSpPr>
          <p:cNvPr id="4" name="Titel 3">
            <a:extLst>
              <a:ext uri="{FF2B5EF4-FFF2-40B4-BE49-F238E27FC236}">
                <a16:creationId xmlns:a16="http://schemas.microsoft.com/office/drawing/2014/main" id="{B7C749F7-AAA1-0447-AF75-5929E1D30CED}"/>
              </a:ext>
            </a:extLst>
          </p:cNvPr>
          <p:cNvSpPr>
            <a:spLocks noGrp="1"/>
          </p:cNvSpPr>
          <p:nvPr>
            <p:ph type="title"/>
          </p:nvPr>
        </p:nvSpPr>
        <p:spPr>
          <a:solidFill>
            <a:srgbClr val="FFFFFF">
              <a:alpha val="60000"/>
            </a:srgbClr>
          </a:solidFill>
        </p:spPr>
        <p:txBody>
          <a:bodyPr/>
          <a:lstStyle/>
          <a:p>
            <a:r>
              <a:rPr lang="en-NL" sz="3600" dirty="0"/>
              <a:t>The world tends to be quite complex, and keeps getting more complex</a:t>
            </a:r>
            <a:endParaRPr lang="nl-NL" dirty="0"/>
          </a:p>
        </p:txBody>
      </p:sp>
      <p:sp>
        <p:nvSpPr>
          <p:cNvPr id="5" name="Tijdelijke aanduiding voor dianummer 4">
            <a:extLst>
              <a:ext uri="{FF2B5EF4-FFF2-40B4-BE49-F238E27FC236}">
                <a16:creationId xmlns:a16="http://schemas.microsoft.com/office/drawing/2014/main" id="{6BD61D6F-99CF-7C46-A9F2-72441DF5ADAC}"/>
              </a:ext>
            </a:extLst>
          </p:cNvPr>
          <p:cNvSpPr>
            <a:spLocks noGrp="1"/>
          </p:cNvSpPr>
          <p:nvPr>
            <p:ph type="sldNum" sz="quarter" idx="12"/>
          </p:nvPr>
        </p:nvSpPr>
        <p:spPr/>
        <p:txBody>
          <a:bodyPr/>
          <a:lstStyle/>
          <a:p>
            <a:fld id="{AA6C878E-6624-8940-965B-E61AF946BCDB}" type="slidenum">
              <a:rPr lang="nl-NL" smtClean="0"/>
              <a:t>2</a:t>
            </a:fld>
            <a:endParaRPr lang="nl-NL"/>
          </a:p>
        </p:txBody>
      </p:sp>
    </p:spTree>
    <p:extLst>
      <p:ext uri="{BB962C8B-B14F-4D97-AF65-F5344CB8AC3E}">
        <p14:creationId xmlns:p14="http://schemas.microsoft.com/office/powerpoint/2010/main" val="855171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76EE79-CE56-46C5-8E73-34ED12B0D010}"/>
              </a:ext>
            </a:extLst>
          </p:cNvPr>
          <p:cNvSpPr>
            <a:spLocks noGrp="1"/>
          </p:cNvSpPr>
          <p:nvPr>
            <p:ph type="sldNum" sz="quarter" idx="12"/>
          </p:nvPr>
        </p:nvSpPr>
        <p:spPr/>
        <p:txBody>
          <a:bodyPr/>
          <a:lstStyle/>
          <a:p>
            <a:fld id="{AA6C878E-6624-8940-965B-E61AF946BCDB}" type="slidenum">
              <a:rPr lang="nl-NL" smtClean="0"/>
              <a:t>20</a:t>
            </a:fld>
            <a:endParaRPr lang="nl-NL"/>
          </a:p>
        </p:txBody>
      </p:sp>
      <p:sp>
        <p:nvSpPr>
          <p:cNvPr id="4" name="Title 3">
            <a:extLst>
              <a:ext uri="{FF2B5EF4-FFF2-40B4-BE49-F238E27FC236}">
                <a16:creationId xmlns:a16="http://schemas.microsoft.com/office/drawing/2014/main" id="{3C50ED35-418E-4A66-B213-D347F1A66CAB}"/>
              </a:ext>
            </a:extLst>
          </p:cNvPr>
          <p:cNvSpPr>
            <a:spLocks noGrp="1"/>
          </p:cNvSpPr>
          <p:nvPr>
            <p:ph type="title"/>
          </p:nvPr>
        </p:nvSpPr>
        <p:spPr>
          <a:xfrm>
            <a:off x="537882" y="412477"/>
            <a:ext cx="11536742" cy="867684"/>
          </a:xfrm>
        </p:spPr>
        <p:txBody>
          <a:bodyPr/>
          <a:lstStyle/>
          <a:p>
            <a:r>
              <a:rPr lang="en-NL" dirty="0"/>
              <a:t>Where are we now with the creative brief?</a:t>
            </a:r>
            <a:endParaRPr lang="en-GB" dirty="0"/>
          </a:p>
        </p:txBody>
      </p:sp>
      <p:sp>
        <p:nvSpPr>
          <p:cNvPr id="7" name="AutoShape 4">
            <a:extLst>
              <a:ext uri="{FF2B5EF4-FFF2-40B4-BE49-F238E27FC236}">
                <a16:creationId xmlns:a16="http://schemas.microsoft.com/office/drawing/2014/main" id="{929E5CD3-B4D4-4E60-8A8D-FB7813222FF9}"/>
              </a:ext>
            </a:extLst>
          </p:cNvPr>
          <p:cNvSpPr>
            <a:spLocks noChangeAspect="1" noChangeArrowheads="1"/>
          </p:cNvSpPr>
          <p:nvPr/>
        </p:nvSpPr>
        <p:spPr bwMode="auto">
          <a:xfrm>
            <a:off x="9890854" y="1894324"/>
            <a:ext cx="3847863" cy="384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a:extLst>
              <a:ext uri="{FF2B5EF4-FFF2-40B4-BE49-F238E27FC236}">
                <a16:creationId xmlns:a16="http://schemas.microsoft.com/office/drawing/2014/main" id="{D464A3C9-354D-42A9-BD9F-92855717B777}"/>
              </a:ext>
            </a:extLst>
          </p:cNvPr>
          <p:cNvPicPr>
            <a:picLocks noChangeAspect="1"/>
          </p:cNvPicPr>
          <p:nvPr/>
        </p:nvPicPr>
        <p:blipFill>
          <a:blip r:embed="rId2"/>
          <a:stretch>
            <a:fillRect/>
          </a:stretch>
        </p:blipFill>
        <p:spPr>
          <a:xfrm>
            <a:off x="970463" y="2542923"/>
            <a:ext cx="10069330" cy="3600953"/>
          </a:xfrm>
          <a:prstGeom prst="rect">
            <a:avLst/>
          </a:prstGeom>
        </p:spPr>
      </p:pic>
      <p:pic>
        <p:nvPicPr>
          <p:cNvPr id="12" name="Picture 11">
            <a:extLst>
              <a:ext uri="{FF2B5EF4-FFF2-40B4-BE49-F238E27FC236}">
                <a16:creationId xmlns:a16="http://schemas.microsoft.com/office/drawing/2014/main" id="{59298955-F233-4EF7-930B-980E077948FC}"/>
              </a:ext>
            </a:extLst>
          </p:cNvPr>
          <p:cNvPicPr>
            <a:picLocks noChangeAspect="1"/>
          </p:cNvPicPr>
          <p:nvPr/>
        </p:nvPicPr>
        <p:blipFill>
          <a:blip r:embed="rId3"/>
          <a:stretch>
            <a:fillRect/>
          </a:stretch>
        </p:blipFill>
        <p:spPr>
          <a:xfrm>
            <a:off x="1812390" y="1142149"/>
            <a:ext cx="7399763" cy="2152950"/>
          </a:xfrm>
          <a:prstGeom prst="rect">
            <a:avLst/>
          </a:prstGeom>
        </p:spPr>
      </p:pic>
      <p:cxnSp>
        <p:nvCxnSpPr>
          <p:cNvPr id="16" name="Straight Connector 15">
            <a:extLst>
              <a:ext uri="{FF2B5EF4-FFF2-40B4-BE49-F238E27FC236}">
                <a16:creationId xmlns:a16="http://schemas.microsoft.com/office/drawing/2014/main" id="{D367F762-047B-45D9-9E06-28ED92781904}"/>
              </a:ext>
            </a:extLst>
          </p:cNvPr>
          <p:cNvCxnSpPr/>
          <p:nvPr/>
        </p:nvCxnSpPr>
        <p:spPr>
          <a:xfrm flipV="1">
            <a:off x="8150083" y="1209734"/>
            <a:ext cx="0" cy="4816219"/>
          </a:xfrm>
          <a:prstGeom prst="line">
            <a:avLst/>
          </a:prstGeom>
          <a:ln w="5715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935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18A26114-C70A-1045-B928-7E9DEFEB56CE}"/>
              </a:ext>
            </a:extLst>
          </p:cNvPr>
          <p:cNvSpPr>
            <a:spLocks noGrp="1"/>
          </p:cNvSpPr>
          <p:nvPr>
            <p:ph type="body" sz="quarter" idx="16"/>
          </p:nvPr>
        </p:nvSpPr>
        <p:spPr/>
        <p:txBody>
          <a:bodyPr/>
          <a:lstStyle/>
          <a:p>
            <a:r>
              <a:rPr lang="en-NL" dirty="0"/>
              <a:t>Designing Human-centered AI applications</a:t>
            </a:r>
            <a:endParaRPr lang="nl-NL" dirty="0"/>
          </a:p>
        </p:txBody>
      </p:sp>
      <p:sp>
        <p:nvSpPr>
          <p:cNvPr id="9" name="Tijdelijke aanduiding voor inhoud 8">
            <a:extLst>
              <a:ext uri="{FF2B5EF4-FFF2-40B4-BE49-F238E27FC236}">
                <a16:creationId xmlns:a16="http://schemas.microsoft.com/office/drawing/2014/main" id="{4013CABD-8215-8049-872C-2247EFA09829}"/>
              </a:ext>
            </a:extLst>
          </p:cNvPr>
          <p:cNvSpPr>
            <a:spLocks noGrp="1"/>
          </p:cNvSpPr>
          <p:nvPr>
            <p:ph sz="quarter" idx="15"/>
          </p:nvPr>
        </p:nvSpPr>
        <p:spPr/>
        <p:txBody>
          <a:bodyPr/>
          <a:lstStyle/>
          <a:p>
            <a:pPr marL="256050" indent="-285750"/>
            <a:r>
              <a:rPr lang="en-NL" sz="2000" dirty="0">
                <a:effectLst/>
                <a:latin typeface="Calibri" panose="020F0502020204030204" pitchFamily="34" charset="0"/>
                <a:ea typeface="Calibri" panose="020F0502020204030204" pitchFamily="34" charset="0"/>
              </a:rPr>
              <a:t>Operationalized  for assessment in:</a:t>
            </a:r>
          </a:p>
          <a:p>
            <a:pPr marL="0" indent="0" algn="ctr">
              <a:buNone/>
            </a:pPr>
            <a:r>
              <a:rPr lang="en-GB" sz="1800" b="1" dirty="0">
                <a:solidFill>
                  <a:srgbClr val="000000"/>
                </a:solidFill>
                <a:effectLst/>
                <a:latin typeface="Calibri" panose="020F0502020204030204" pitchFamily="34" charset="0"/>
                <a:ea typeface="Calibri" panose="020F0502020204030204" pitchFamily="34" charset="0"/>
              </a:rPr>
              <a:t>ILO 5. Design, Prototyping and Implementation:</a:t>
            </a:r>
            <a:endParaRPr lang="en-NL" sz="1800" dirty="0">
              <a:effectLst/>
              <a:latin typeface="Times New Roman" panose="02020603050405020304" pitchFamily="18" charset="0"/>
              <a:ea typeface="Times New Roman" panose="02020603050405020304" pitchFamily="18" charset="0"/>
            </a:endParaRPr>
          </a:p>
          <a:p>
            <a:pPr marL="0" indent="0" algn="ctr">
              <a:buNone/>
            </a:pPr>
            <a:r>
              <a:rPr lang="en-GB" sz="1800" dirty="0">
                <a:effectLst/>
                <a:latin typeface="Open Sans" panose="020B0606030504020204" pitchFamily="34" charset="0"/>
                <a:ea typeface="Open Sans" panose="020B0606030504020204" pitchFamily="34" charset="0"/>
              </a:rPr>
              <a:t>The student can develop a wireframe prototype for an application embedding a novel algorithm using various design techniques, iterative</a:t>
            </a:r>
            <a:r>
              <a:rPr lang="en-US" sz="1800" dirty="0" err="1">
                <a:effectLst/>
                <a:latin typeface="Open Sans" panose="020B0606030504020204" pitchFamily="34" charset="0"/>
                <a:ea typeface="Open Sans" panose="020B0606030504020204" pitchFamily="34" charset="0"/>
              </a:rPr>
              <a:t>ly</a:t>
            </a:r>
            <a:r>
              <a:rPr lang="en-GB" sz="1800" dirty="0">
                <a:effectLst/>
                <a:latin typeface="Open Sans" panose="020B0606030504020204" pitchFamily="34" charset="0"/>
                <a:ea typeface="Open Sans" panose="020B0606030504020204" pitchFamily="34" charset="0"/>
              </a:rPr>
              <a:t> testing his design and explicitly involving stakeholders in the process</a:t>
            </a:r>
            <a:r>
              <a:rPr lang="en-GB" sz="1800" dirty="0">
                <a:solidFill>
                  <a:srgbClr val="000000"/>
                </a:solidFill>
                <a:effectLst/>
                <a:latin typeface="Open Sans" panose="020B0606030504020204" pitchFamily="34" charset="0"/>
                <a:ea typeface="Open Sans" panose="020B0606030504020204" pitchFamily="34" charset="0"/>
              </a:rPr>
              <a:t>.</a:t>
            </a:r>
            <a:endParaRPr lang="en-NL" sz="1800" dirty="0">
              <a:effectLst/>
              <a:latin typeface="Times New Roman" panose="02020603050405020304" pitchFamily="18" charset="0"/>
              <a:ea typeface="Times New Roman" panose="02020603050405020304" pitchFamily="18" charset="0"/>
            </a:endParaRPr>
          </a:p>
          <a:p>
            <a:pPr marL="742950" lvl="1" indent="-285750"/>
            <a:endParaRPr lang="en-NL" sz="1800" dirty="0">
              <a:effectLst/>
              <a:latin typeface="Calibri" panose="020F0502020204030204" pitchFamily="34" charset="0"/>
              <a:ea typeface="Calibri" panose="020F0502020204030204" pitchFamily="34" charset="0"/>
            </a:endParaRPr>
          </a:p>
        </p:txBody>
      </p:sp>
      <p:sp>
        <p:nvSpPr>
          <p:cNvPr id="8" name="Titel 7">
            <a:extLst>
              <a:ext uri="{FF2B5EF4-FFF2-40B4-BE49-F238E27FC236}">
                <a16:creationId xmlns:a16="http://schemas.microsoft.com/office/drawing/2014/main" id="{49EFD80A-BD39-E443-B3AE-61D6EEB72177}"/>
              </a:ext>
            </a:extLst>
          </p:cNvPr>
          <p:cNvSpPr>
            <a:spLocks noGrp="1"/>
          </p:cNvSpPr>
          <p:nvPr>
            <p:ph type="title"/>
          </p:nvPr>
        </p:nvSpPr>
        <p:spPr/>
        <p:txBody>
          <a:bodyPr/>
          <a:lstStyle/>
          <a:p>
            <a:r>
              <a:rPr lang="en-NL" dirty="0"/>
              <a:t>How are you going to be assessed?</a:t>
            </a:r>
            <a:endParaRPr lang="nl-NL" dirty="0"/>
          </a:p>
        </p:txBody>
      </p:sp>
      <p:sp>
        <p:nvSpPr>
          <p:cNvPr id="11" name="Tijdelijke aanduiding voor dianummer 10">
            <a:extLst>
              <a:ext uri="{FF2B5EF4-FFF2-40B4-BE49-F238E27FC236}">
                <a16:creationId xmlns:a16="http://schemas.microsoft.com/office/drawing/2014/main" id="{C0E6F2AA-432C-0142-A3F8-FAC53D1F0F4C}"/>
              </a:ext>
            </a:extLst>
          </p:cNvPr>
          <p:cNvSpPr>
            <a:spLocks noGrp="1"/>
          </p:cNvSpPr>
          <p:nvPr>
            <p:ph type="sldNum" sz="quarter" idx="12"/>
          </p:nvPr>
        </p:nvSpPr>
        <p:spPr/>
        <p:txBody>
          <a:bodyPr/>
          <a:lstStyle/>
          <a:p>
            <a:fld id="{AA6C878E-6624-8940-965B-E61AF946BCDB}" type="slidenum">
              <a:rPr lang="nl-NL" smtClean="0"/>
              <a:t>21</a:t>
            </a:fld>
            <a:endParaRPr lang="nl-NL"/>
          </a:p>
        </p:txBody>
      </p:sp>
      <p:pic>
        <p:nvPicPr>
          <p:cNvPr id="3" name="Picture 2">
            <a:extLst>
              <a:ext uri="{FF2B5EF4-FFF2-40B4-BE49-F238E27FC236}">
                <a16:creationId xmlns:a16="http://schemas.microsoft.com/office/drawing/2014/main" id="{D81B9486-369F-4730-90AC-879D6DC3D4A5}"/>
              </a:ext>
            </a:extLst>
          </p:cNvPr>
          <p:cNvPicPr>
            <a:picLocks noChangeAspect="1"/>
          </p:cNvPicPr>
          <p:nvPr/>
        </p:nvPicPr>
        <p:blipFill rotWithShape="1">
          <a:blip r:embed="rId2"/>
          <a:srcRect l="347" t="4045" r="431" b="-1"/>
          <a:stretch/>
        </p:blipFill>
        <p:spPr>
          <a:xfrm>
            <a:off x="113593" y="3793908"/>
            <a:ext cx="11895897" cy="1829182"/>
          </a:xfrm>
          <a:prstGeom prst="rect">
            <a:avLst/>
          </a:prstGeom>
        </p:spPr>
      </p:pic>
    </p:spTree>
    <p:extLst>
      <p:ext uri="{BB962C8B-B14F-4D97-AF65-F5344CB8AC3E}">
        <p14:creationId xmlns:p14="http://schemas.microsoft.com/office/powerpoint/2010/main" val="2522601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B43473B5-F4C1-5C4E-9A36-3101F48ABFF2}"/>
              </a:ext>
            </a:extLst>
          </p:cNvPr>
          <p:cNvSpPr>
            <a:spLocks noGrp="1"/>
          </p:cNvSpPr>
          <p:nvPr>
            <p:ph sz="quarter" idx="15"/>
          </p:nvPr>
        </p:nvSpPr>
        <p:spPr/>
        <p:txBody>
          <a:bodyPr/>
          <a:lstStyle/>
          <a:p>
            <a:r>
              <a:rPr lang="en-NL" sz="2000" dirty="0">
                <a:solidFill>
                  <a:srgbClr val="000000"/>
                </a:solidFill>
                <a:effectLst/>
                <a:latin typeface="Calibri" panose="020F0502020204030204" pitchFamily="34" charset="0"/>
                <a:ea typeface="Calibri" panose="020F0502020204030204" pitchFamily="34" charset="0"/>
              </a:rPr>
              <a:t>Originally, </a:t>
            </a:r>
            <a:r>
              <a:rPr lang="en-GB" sz="2000" dirty="0">
                <a:solidFill>
                  <a:srgbClr val="000000"/>
                </a:solidFill>
                <a:effectLst/>
                <a:latin typeface="Calibri" panose="020F0502020204030204" pitchFamily="34" charset="0"/>
                <a:ea typeface="Calibri" panose="020F0502020204030204" pitchFamily="34" charset="0"/>
              </a:rPr>
              <a:t>10 days consecutive days of Self-Study Days and Data Lab Days where:</a:t>
            </a:r>
            <a:endParaRPr lang="en-NL" sz="2000" dirty="0">
              <a:effectLst/>
              <a:latin typeface="Times New Roman" panose="02020603050405020304" pitchFamily="18" charset="0"/>
              <a:ea typeface="Times New Roman" panose="02020603050405020304" pitchFamily="18" charset="0"/>
            </a:endParaRPr>
          </a:p>
          <a:p>
            <a:pPr marL="342900" lvl="0" indent="-342900">
              <a:buClr>
                <a:srgbClr val="000000"/>
              </a:buClr>
              <a:buFont typeface="+mj-lt"/>
              <a:buAutoNum type="alphaLcParenR"/>
            </a:pPr>
            <a:r>
              <a:rPr lang="en-GB" sz="2000" dirty="0">
                <a:solidFill>
                  <a:srgbClr val="000000"/>
                </a:solidFill>
                <a:effectLst/>
                <a:latin typeface="Calibri" panose="020F0502020204030204" pitchFamily="34" charset="0"/>
                <a:ea typeface="Calibri" panose="020F0502020204030204" pitchFamily="34" charset="0"/>
              </a:rPr>
              <a:t>Self-study day of (max) 8 hours course day, 6 days in total, structured as follow: </a:t>
            </a:r>
            <a:endParaRPr lang="en-NL" sz="2000" dirty="0">
              <a:effectLst/>
              <a:latin typeface="Times New Roman" panose="02020603050405020304" pitchFamily="18" charset="0"/>
              <a:ea typeface="Times New Roman" panose="02020603050405020304" pitchFamily="18" charset="0"/>
            </a:endParaRPr>
          </a:p>
          <a:p>
            <a:pPr marL="829800" lvl="1" indent="-342900">
              <a:buSzPts val="1000"/>
            </a:pPr>
            <a:r>
              <a:rPr lang="en-GB" sz="1400" dirty="0" err="1">
                <a:solidFill>
                  <a:srgbClr val="000000"/>
                </a:solidFill>
                <a:effectLst/>
                <a:latin typeface="Calibri" panose="020F0502020204030204" pitchFamily="34" charset="0"/>
                <a:ea typeface="Calibri" panose="020F0502020204030204" pitchFamily="34" charset="0"/>
                <a:cs typeface="Noto Sans Symbols"/>
              </a:rPr>
              <a:t>Github</a:t>
            </a:r>
            <a:r>
              <a:rPr lang="en-GB" sz="1400" dirty="0">
                <a:solidFill>
                  <a:srgbClr val="000000"/>
                </a:solidFill>
                <a:effectLst/>
                <a:latin typeface="Calibri" panose="020F0502020204030204" pitchFamily="34" charset="0"/>
                <a:ea typeface="Calibri" panose="020F0502020204030204" pitchFamily="34" charset="0"/>
                <a:cs typeface="Noto Sans Symbols"/>
              </a:rPr>
              <a:t> instructions/Video-lecture for presenting and discussing the main concepts, using practical examples and online material: 1 – 4 hours </a:t>
            </a:r>
            <a:endParaRPr lang="en-NL" sz="1400" dirty="0">
              <a:effectLst/>
              <a:latin typeface="Noto Sans Symbols"/>
              <a:ea typeface="Noto Sans Symbols"/>
              <a:cs typeface="Noto Sans Symbols"/>
            </a:endParaRPr>
          </a:p>
          <a:p>
            <a:pPr marL="829800" lvl="1" indent="-342900">
              <a:buSzPts val="1000"/>
            </a:pPr>
            <a:r>
              <a:rPr lang="en-GB" sz="1400" dirty="0">
                <a:solidFill>
                  <a:srgbClr val="000000"/>
                </a:solidFill>
                <a:effectLst/>
                <a:latin typeface="Calibri" panose="020F0502020204030204" pitchFamily="34" charset="0"/>
                <a:ea typeface="Calibri" panose="020F0502020204030204" pitchFamily="34" charset="0"/>
                <a:cs typeface="Noto Sans Symbols"/>
              </a:rPr>
              <a:t>(Interactive) </a:t>
            </a:r>
            <a:r>
              <a:rPr lang="en-GB" sz="1400" dirty="0" err="1">
                <a:solidFill>
                  <a:srgbClr val="000000"/>
                </a:solidFill>
                <a:effectLst/>
                <a:latin typeface="Calibri" panose="020F0502020204030204" pitchFamily="34" charset="0"/>
                <a:ea typeface="Calibri" panose="020F0502020204030204" pitchFamily="34" charset="0"/>
                <a:cs typeface="Noto Sans Symbols"/>
              </a:rPr>
              <a:t>Excercises</a:t>
            </a:r>
            <a:r>
              <a:rPr lang="en-GB" sz="1400" dirty="0">
                <a:solidFill>
                  <a:srgbClr val="000000"/>
                </a:solidFill>
                <a:effectLst/>
                <a:latin typeface="Calibri" panose="020F0502020204030204" pitchFamily="34" charset="0"/>
                <a:ea typeface="Calibri" panose="020F0502020204030204" pitchFamily="34" charset="0"/>
                <a:cs typeface="Noto Sans Symbols"/>
              </a:rPr>
              <a:t>, at home with lecturer support: 4 - 6 hours</a:t>
            </a:r>
            <a:endParaRPr lang="en-NL" sz="1600" dirty="0">
              <a:effectLst/>
              <a:latin typeface="Times New Roman" panose="02020603050405020304" pitchFamily="18" charset="0"/>
              <a:ea typeface="Times New Roman" panose="02020603050405020304" pitchFamily="18" charset="0"/>
            </a:endParaRPr>
          </a:p>
          <a:p>
            <a:pPr marL="342900" lvl="0" indent="-342900">
              <a:buClr>
                <a:srgbClr val="000000"/>
              </a:buClr>
              <a:buFont typeface="+mj-lt"/>
              <a:buAutoNum type="alphaLcParenR"/>
            </a:pPr>
            <a:r>
              <a:rPr lang="en-GB" sz="2000" dirty="0">
                <a:solidFill>
                  <a:srgbClr val="000000"/>
                </a:solidFill>
                <a:effectLst/>
                <a:latin typeface="Calibri" panose="020F0502020204030204" pitchFamily="34" charset="0"/>
                <a:ea typeface="Calibri" panose="020F0502020204030204" pitchFamily="34" charset="0"/>
              </a:rPr>
              <a:t>Data lab day of 8 hours, 4 days in total: Mini-project to apply material learned in preceding Self-Study Days to a use-case (their own </a:t>
            </a:r>
            <a:r>
              <a:rPr lang="en-GB" sz="2000" dirty="0">
                <a:effectLst/>
                <a:latin typeface="Calibri" panose="020F0502020204030204" pitchFamily="34" charset="0"/>
                <a:ea typeface="Calibri" panose="020F0502020204030204" pitchFamily="34" charset="0"/>
              </a:rPr>
              <a:t>deep-learning algorithm</a:t>
            </a:r>
            <a:r>
              <a:rPr lang="en-GB" sz="2000" dirty="0">
                <a:solidFill>
                  <a:srgbClr val="000000"/>
                </a:solidFill>
                <a:effectLst/>
                <a:latin typeface="Calibri" panose="020F0502020204030204" pitchFamily="34" charset="0"/>
                <a:ea typeface="Calibri" panose="020F0502020204030204" pitchFamily="34" charset="0"/>
              </a:rPr>
              <a:t>) by creating a wireframe prototype. </a:t>
            </a:r>
            <a:endParaRPr lang="en-NL" sz="2000" dirty="0">
              <a:effectLst/>
              <a:latin typeface="Times New Roman" panose="02020603050405020304" pitchFamily="18" charset="0"/>
              <a:ea typeface="Times New Roman" panose="02020603050405020304" pitchFamily="18" charset="0"/>
            </a:endParaRPr>
          </a:p>
        </p:txBody>
      </p:sp>
      <p:sp>
        <p:nvSpPr>
          <p:cNvPr id="6" name="Titel 5">
            <a:extLst>
              <a:ext uri="{FF2B5EF4-FFF2-40B4-BE49-F238E27FC236}">
                <a16:creationId xmlns:a16="http://schemas.microsoft.com/office/drawing/2014/main" id="{3074C23F-CEE2-0545-A6C7-6EF4833C1B3E}"/>
              </a:ext>
            </a:extLst>
          </p:cNvPr>
          <p:cNvSpPr>
            <a:spLocks noGrp="1"/>
          </p:cNvSpPr>
          <p:nvPr>
            <p:ph type="title"/>
          </p:nvPr>
        </p:nvSpPr>
        <p:spPr/>
        <p:txBody>
          <a:bodyPr/>
          <a:lstStyle/>
          <a:p>
            <a:r>
              <a:rPr lang="en-NL" dirty="0"/>
              <a:t>Practical Information</a:t>
            </a:r>
            <a:endParaRPr lang="nl-NL" dirty="0"/>
          </a:p>
        </p:txBody>
      </p:sp>
      <p:sp>
        <p:nvSpPr>
          <p:cNvPr id="7" name="Tijdelijke aanduiding voor inhoud 6">
            <a:extLst>
              <a:ext uri="{FF2B5EF4-FFF2-40B4-BE49-F238E27FC236}">
                <a16:creationId xmlns:a16="http://schemas.microsoft.com/office/drawing/2014/main" id="{84789773-A748-E244-9C5B-924BD3B393A7}"/>
              </a:ext>
            </a:extLst>
          </p:cNvPr>
          <p:cNvSpPr>
            <a:spLocks noGrp="1"/>
          </p:cNvSpPr>
          <p:nvPr>
            <p:ph sz="quarter" idx="16"/>
          </p:nvPr>
        </p:nvSpPr>
        <p:spPr/>
        <p:txBody>
          <a:bodyPr/>
          <a:lstStyle/>
          <a:p>
            <a:r>
              <a:rPr lang="en-NL" sz="2000" dirty="0"/>
              <a:t>Scope reduction; Block C impediments: </a:t>
            </a:r>
          </a:p>
          <a:p>
            <a:pPr lvl="1"/>
            <a:r>
              <a:rPr lang="en-NL" sz="2000" dirty="0"/>
              <a:t>Good Friday</a:t>
            </a:r>
          </a:p>
          <a:p>
            <a:pPr lvl="1"/>
            <a:r>
              <a:rPr lang="en-NL" sz="2000" dirty="0"/>
              <a:t>Staff study-day</a:t>
            </a:r>
          </a:p>
          <a:p>
            <a:pPr lvl="1"/>
            <a:r>
              <a:rPr lang="en-NL" sz="2000" dirty="0"/>
              <a:t>Deep learning impediments</a:t>
            </a:r>
          </a:p>
          <a:p>
            <a:r>
              <a:rPr lang="en-NL" sz="2000" dirty="0"/>
              <a:t>Now, 8 days where:</a:t>
            </a:r>
          </a:p>
          <a:p>
            <a:pPr lvl="1"/>
            <a:r>
              <a:rPr lang="en-NL" sz="2000" dirty="0"/>
              <a:t>More lectures: e.g. the last 2 </a:t>
            </a:r>
            <a:r>
              <a:rPr lang="en-NL" sz="2000"/>
              <a:t>self-study days not </a:t>
            </a:r>
            <a:r>
              <a:rPr lang="en-NL" sz="2000" dirty="0"/>
              <a:t>given but are </a:t>
            </a:r>
            <a:r>
              <a:rPr lang="en-NL" sz="2000" dirty="0" err="1"/>
              <a:t>surmi</a:t>
            </a:r>
            <a:r>
              <a:rPr lang="en-US" sz="2000" dirty="0"/>
              <a:t>s</a:t>
            </a:r>
            <a:r>
              <a:rPr lang="en-NL" sz="2000" dirty="0"/>
              <a:t>ed in a lectures in the first </a:t>
            </a:r>
            <a:r>
              <a:rPr lang="en-NL" sz="2000" dirty="0" err="1"/>
              <a:t>datalab</a:t>
            </a:r>
            <a:r>
              <a:rPr lang="en-NL" sz="2000" dirty="0"/>
              <a:t> day</a:t>
            </a:r>
          </a:p>
          <a:p>
            <a:pPr lvl="1"/>
            <a:r>
              <a:rPr lang="en-NL" sz="2000" dirty="0"/>
              <a:t>GDPR is scrapped from the module</a:t>
            </a:r>
          </a:p>
          <a:p>
            <a:pPr lvl="1"/>
            <a:r>
              <a:rPr lang="en-NL" sz="2000" dirty="0"/>
              <a:t>High-quality user-feedback isn’t covered and not expected as deliverable</a:t>
            </a:r>
          </a:p>
        </p:txBody>
      </p:sp>
      <p:sp>
        <p:nvSpPr>
          <p:cNvPr id="8" name="Tijdelijke aanduiding voor dianummer 7">
            <a:extLst>
              <a:ext uri="{FF2B5EF4-FFF2-40B4-BE49-F238E27FC236}">
                <a16:creationId xmlns:a16="http://schemas.microsoft.com/office/drawing/2014/main" id="{6CD743B0-BF37-514F-8083-EEDCD3BE5294}"/>
              </a:ext>
            </a:extLst>
          </p:cNvPr>
          <p:cNvSpPr>
            <a:spLocks noGrp="1"/>
          </p:cNvSpPr>
          <p:nvPr>
            <p:ph type="sldNum" sz="quarter" idx="12"/>
          </p:nvPr>
        </p:nvSpPr>
        <p:spPr/>
        <p:txBody>
          <a:bodyPr/>
          <a:lstStyle/>
          <a:p>
            <a:fld id="{AA6C878E-6624-8940-965B-E61AF946BCDB}" type="slidenum">
              <a:rPr lang="nl-NL" smtClean="0"/>
              <a:t>22</a:t>
            </a:fld>
            <a:endParaRPr lang="nl-NL"/>
          </a:p>
        </p:txBody>
      </p:sp>
    </p:spTree>
    <p:extLst>
      <p:ext uri="{BB962C8B-B14F-4D97-AF65-F5344CB8AC3E}">
        <p14:creationId xmlns:p14="http://schemas.microsoft.com/office/powerpoint/2010/main" val="2426487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B43473B5-F4C1-5C4E-9A36-3101F48ABFF2}"/>
              </a:ext>
            </a:extLst>
          </p:cNvPr>
          <p:cNvSpPr>
            <a:spLocks noGrp="1"/>
          </p:cNvSpPr>
          <p:nvPr>
            <p:ph sz="quarter" idx="15"/>
          </p:nvPr>
        </p:nvSpPr>
        <p:spPr/>
        <p:txBody>
          <a:bodyPr/>
          <a:lstStyle/>
          <a:p>
            <a:r>
              <a:rPr lang="en-GB" b="0" i="0" u="none" strike="noStrike" dirty="0">
                <a:solidFill>
                  <a:srgbClr val="000000"/>
                </a:solidFill>
                <a:effectLst/>
                <a:latin typeface="Open Sans Light" panose="020B0306030504020204" pitchFamily="34" charset="0"/>
              </a:rPr>
              <a:t>The stand-ups will revolve around the preparation for the data labs and learning objectives of the self-study days.</a:t>
            </a:r>
            <a:r>
              <a:rPr lang="en-GB" b="0" i="0" dirty="0">
                <a:solidFill>
                  <a:srgbClr val="000000"/>
                </a:solidFill>
                <a:effectLst/>
                <a:latin typeface="Open Sans Light" panose="020B0306030504020204" pitchFamily="34" charset="0"/>
              </a:rPr>
              <a:t>​</a:t>
            </a:r>
            <a:endParaRPr lang="en-NL" b="0" i="0" dirty="0">
              <a:solidFill>
                <a:srgbClr val="000000"/>
              </a:solidFill>
              <a:effectLst/>
              <a:latin typeface="Open Sans Light" panose="020B0306030504020204" pitchFamily="34" charset="0"/>
            </a:endParaRPr>
          </a:p>
          <a:p>
            <a:r>
              <a:rPr lang="en-GB" b="0" i="0" u="none" strike="noStrike" dirty="0">
                <a:solidFill>
                  <a:srgbClr val="000000"/>
                </a:solidFill>
                <a:effectLst/>
                <a:latin typeface="Open Sans Light" panose="020B0306030504020204" pitchFamily="34" charset="0"/>
              </a:rPr>
              <a:t>Community learning – ask your peers!</a:t>
            </a:r>
            <a:r>
              <a:rPr lang="en-GB" b="0" i="0" dirty="0">
                <a:solidFill>
                  <a:srgbClr val="000000"/>
                </a:solidFill>
                <a:effectLst/>
                <a:latin typeface="Open Sans Light" panose="020B0306030504020204" pitchFamily="34" charset="0"/>
              </a:rPr>
              <a:t>​</a:t>
            </a:r>
            <a:endParaRPr lang="en-NL" b="0" i="0" dirty="0">
              <a:solidFill>
                <a:srgbClr val="000000"/>
              </a:solidFill>
              <a:effectLst/>
              <a:latin typeface="Open Sans Light" panose="020B0306030504020204" pitchFamily="34" charset="0"/>
            </a:endParaRPr>
          </a:p>
          <a:p>
            <a:r>
              <a:rPr lang="en-GB" b="0" i="0" u="none" strike="noStrike" dirty="0">
                <a:solidFill>
                  <a:srgbClr val="000000"/>
                </a:solidFill>
                <a:effectLst/>
                <a:latin typeface="Open Sans Light" panose="020B0306030504020204" pitchFamily="34" charset="0"/>
              </a:rPr>
              <a:t>If topics are still unclear, please contact us in the </a:t>
            </a:r>
            <a:r>
              <a:rPr lang="en-GB" b="0" i="0" u="none" strike="noStrike" dirty="0" err="1">
                <a:solidFill>
                  <a:srgbClr val="000000"/>
                </a:solidFill>
                <a:effectLst/>
                <a:latin typeface="Open Sans Light" panose="020B0306030504020204" pitchFamily="34" charset="0"/>
              </a:rPr>
              <a:t>Datalab</a:t>
            </a:r>
            <a:r>
              <a:rPr lang="en-NL" u="none" strike="noStrike" dirty="0">
                <a:solidFill>
                  <a:srgbClr val="000000"/>
                </a:solidFill>
                <a:latin typeface="Open Sans Light" panose="020B0306030504020204" pitchFamily="34" charset="0"/>
              </a:rPr>
              <a:t>!</a:t>
            </a:r>
            <a:endParaRPr lang="en-NL" b="0" i="0" dirty="0">
              <a:solidFill>
                <a:srgbClr val="000000"/>
              </a:solidFill>
              <a:effectLst/>
              <a:latin typeface="Open Sans Light" panose="020B0306030504020204" pitchFamily="34" charset="0"/>
            </a:endParaRPr>
          </a:p>
          <a:p>
            <a:r>
              <a:rPr lang="en-GB" b="1" i="0" u="none" strike="noStrike" dirty="0">
                <a:solidFill>
                  <a:srgbClr val="FF0000"/>
                </a:solidFill>
                <a:effectLst/>
                <a:highlight>
                  <a:srgbClr val="FFFF00"/>
                </a:highlight>
                <a:latin typeface="Open Sans Light" panose="020B0306030504020204" pitchFamily="34" charset="0"/>
              </a:rPr>
              <a:t>!!</a:t>
            </a:r>
            <a:r>
              <a:rPr lang="en-GB" b="1" i="0" u="none" strike="noStrike" dirty="0" err="1">
                <a:solidFill>
                  <a:srgbClr val="FF0000"/>
                </a:solidFill>
                <a:effectLst/>
                <a:highlight>
                  <a:srgbClr val="FFFF00"/>
                </a:highlight>
                <a:latin typeface="Open Sans Light" panose="020B0306030504020204" pitchFamily="34" charset="0"/>
              </a:rPr>
              <a:t>DataLab</a:t>
            </a:r>
            <a:r>
              <a:rPr lang="en-GB" b="1" i="0" u="none" strike="noStrike" dirty="0">
                <a:solidFill>
                  <a:srgbClr val="FF0000"/>
                </a:solidFill>
                <a:effectLst/>
                <a:highlight>
                  <a:srgbClr val="FFFF00"/>
                </a:highlight>
                <a:latin typeface="Open Sans Light" panose="020B0306030504020204" pitchFamily="34" charset="0"/>
              </a:rPr>
              <a:t> days require preparation!!</a:t>
            </a:r>
            <a:r>
              <a:rPr lang="en-GB" b="0" i="0" dirty="0">
                <a:solidFill>
                  <a:srgbClr val="000000"/>
                </a:solidFill>
                <a:effectLst/>
                <a:highlight>
                  <a:srgbClr val="FFFF00"/>
                </a:highlight>
                <a:latin typeface="Open Sans Light" panose="020B0306030504020204" pitchFamily="34" charset="0"/>
              </a:rPr>
              <a:t>​</a:t>
            </a:r>
            <a:endParaRPr lang="nl-NL" dirty="0">
              <a:highlight>
                <a:srgbClr val="FFFF00"/>
              </a:highlight>
            </a:endParaRPr>
          </a:p>
        </p:txBody>
      </p:sp>
      <p:sp>
        <p:nvSpPr>
          <p:cNvPr id="6" name="Titel 5">
            <a:extLst>
              <a:ext uri="{FF2B5EF4-FFF2-40B4-BE49-F238E27FC236}">
                <a16:creationId xmlns:a16="http://schemas.microsoft.com/office/drawing/2014/main" id="{3074C23F-CEE2-0545-A6C7-6EF4833C1B3E}"/>
              </a:ext>
            </a:extLst>
          </p:cNvPr>
          <p:cNvSpPr>
            <a:spLocks noGrp="1"/>
          </p:cNvSpPr>
          <p:nvPr>
            <p:ph type="title"/>
          </p:nvPr>
        </p:nvSpPr>
        <p:spPr/>
        <p:txBody>
          <a:bodyPr/>
          <a:lstStyle/>
          <a:p>
            <a:r>
              <a:rPr lang="en-NL" dirty="0"/>
              <a:t>Practical Information</a:t>
            </a:r>
            <a:endParaRPr lang="nl-NL" dirty="0"/>
          </a:p>
        </p:txBody>
      </p:sp>
      <p:sp>
        <p:nvSpPr>
          <p:cNvPr id="8" name="Tijdelijke aanduiding voor dianummer 7">
            <a:extLst>
              <a:ext uri="{FF2B5EF4-FFF2-40B4-BE49-F238E27FC236}">
                <a16:creationId xmlns:a16="http://schemas.microsoft.com/office/drawing/2014/main" id="{6CD743B0-BF37-514F-8083-EEDCD3BE5294}"/>
              </a:ext>
            </a:extLst>
          </p:cNvPr>
          <p:cNvSpPr>
            <a:spLocks noGrp="1"/>
          </p:cNvSpPr>
          <p:nvPr>
            <p:ph type="sldNum" sz="quarter" idx="12"/>
          </p:nvPr>
        </p:nvSpPr>
        <p:spPr/>
        <p:txBody>
          <a:bodyPr/>
          <a:lstStyle/>
          <a:p>
            <a:fld id="{AA6C878E-6624-8940-965B-E61AF946BCDB}" type="slidenum">
              <a:rPr lang="nl-NL" smtClean="0"/>
              <a:t>23</a:t>
            </a:fld>
            <a:endParaRPr lang="nl-NL"/>
          </a:p>
        </p:txBody>
      </p:sp>
    </p:spTree>
    <p:extLst>
      <p:ext uri="{BB962C8B-B14F-4D97-AF65-F5344CB8AC3E}">
        <p14:creationId xmlns:p14="http://schemas.microsoft.com/office/powerpoint/2010/main" val="1020389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68009EC8-E9DE-2746-B629-E8E1C7F15288}"/>
              </a:ext>
            </a:extLst>
          </p:cNvPr>
          <p:cNvSpPr>
            <a:spLocks noGrp="1"/>
          </p:cNvSpPr>
          <p:nvPr>
            <p:ph type="body" sz="quarter" idx="13"/>
          </p:nvPr>
        </p:nvSpPr>
        <p:spPr/>
        <p:txBody>
          <a:bodyPr/>
          <a:lstStyle/>
          <a:p>
            <a:endParaRPr lang="nl-NL"/>
          </a:p>
        </p:txBody>
      </p:sp>
      <p:sp>
        <p:nvSpPr>
          <p:cNvPr id="6" name="Tijdelijke aanduiding voor inhoud 5">
            <a:extLst>
              <a:ext uri="{FF2B5EF4-FFF2-40B4-BE49-F238E27FC236}">
                <a16:creationId xmlns:a16="http://schemas.microsoft.com/office/drawing/2014/main" id="{3DBC3B0E-7707-0645-9528-558D358FE052}"/>
              </a:ext>
            </a:extLst>
          </p:cNvPr>
          <p:cNvSpPr>
            <a:spLocks noGrp="1"/>
          </p:cNvSpPr>
          <p:nvPr>
            <p:ph sz="quarter" idx="15"/>
          </p:nvPr>
        </p:nvSpPr>
        <p:spPr/>
        <p:txBody>
          <a:bodyPr/>
          <a:lstStyle/>
          <a:p>
            <a:r>
              <a:rPr lang="en-NL" dirty="0"/>
              <a:t>Questions?</a:t>
            </a:r>
            <a:endParaRPr lang="nl-NL" dirty="0"/>
          </a:p>
        </p:txBody>
      </p:sp>
      <p:sp>
        <p:nvSpPr>
          <p:cNvPr id="7" name="Tijdelijke aanduiding voor dianummer 6">
            <a:extLst>
              <a:ext uri="{FF2B5EF4-FFF2-40B4-BE49-F238E27FC236}">
                <a16:creationId xmlns:a16="http://schemas.microsoft.com/office/drawing/2014/main" id="{D6B891C5-6D26-DD48-8DFB-6F245191D975}"/>
              </a:ext>
            </a:extLst>
          </p:cNvPr>
          <p:cNvSpPr>
            <a:spLocks noGrp="1"/>
          </p:cNvSpPr>
          <p:nvPr>
            <p:ph type="sldNum" sz="quarter" idx="12"/>
          </p:nvPr>
        </p:nvSpPr>
        <p:spPr/>
        <p:txBody>
          <a:bodyPr/>
          <a:lstStyle/>
          <a:p>
            <a:fld id="{AA6C878E-6624-8940-965B-E61AF946BCDB}" type="slidenum">
              <a:rPr lang="nl-NL" smtClean="0"/>
              <a:t>24</a:t>
            </a:fld>
            <a:endParaRPr lang="nl-NL"/>
          </a:p>
        </p:txBody>
      </p:sp>
    </p:spTree>
    <p:extLst>
      <p:ext uri="{BB962C8B-B14F-4D97-AF65-F5344CB8AC3E}">
        <p14:creationId xmlns:p14="http://schemas.microsoft.com/office/powerpoint/2010/main" val="2904974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717A2F1-F9D8-4023-BC6B-F92E986E6A65}"/>
              </a:ext>
            </a:extLst>
          </p:cNvPr>
          <p:cNvPicPr>
            <a:picLocks noGrp="1" noChangeAspect="1"/>
          </p:cNvPicPr>
          <p:nvPr>
            <p:ph type="pic" sz="quarter" idx="15"/>
          </p:nvPr>
        </p:nvPicPr>
        <p:blipFill>
          <a:blip r:embed="rId2"/>
          <a:srcRect t="14434" b="14434"/>
          <a:stretch>
            <a:fillRect/>
          </a:stretch>
        </p:blipFill>
        <p:spPr/>
      </p:pic>
      <p:sp>
        <p:nvSpPr>
          <p:cNvPr id="3" name="Text Placeholder 2">
            <a:extLst>
              <a:ext uri="{FF2B5EF4-FFF2-40B4-BE49-F238E27FC236}">
                <a16:creationId xmlns:a16="http://schemas.microsoft.com/office/drawing/2014/main" id="{6DF06FE3-FFA2-4AD6-83E9-96EAE8D53CAF}"/>
              </a:ext>
            </a:extLst>
          </p:cNvPr>
          <p:cNvSpPr>
            <a:spLocks noGrp="1"/>
          </p:cNvSpPr>
          <p:nvPr>
            <p:ph type="body" sz="quarter" idx="14"/>
          </p:nvPr>
        </p:nvSpPr>
        <p:spPr>
          <a:solidFill>
            <a:srgbClr val="FFFFFF">
              <a:alpha val="40000"/>
            </a:srgbClr>
          </a:solidFill>
        </p:spPr>
        <p:txBody>
          <a:bodyPr/>
          <a:lstStyle/>
          <a:p>
            <a:r>
              <a:rPr lang="en-NL" dirty="0"/>
              <a:t>Working memory, conscious capacity, subcons</a:t>
            </a:r>
            <a:r>
              <a:rPr lang="en-US" dirty="0"/>
              <a:t>ci</a:t>
            </a:r>
            <a:r>
              <a:rPr lang="en-NL" dirty="0" err="1"/>
              <a:t>ous</a:t>
            </a:r>
            <a:r>
              <a:rPr lang="en-NL" dirty="0"/>
              <a:t> capacity, vulnerable to environment, dependent on energy level, etc...</a:t>
            </a:r>
            <a:endParaRPr lang="en-GB" dirty="0"/>
          </a:p>
        </p:txBody>
      </p:sp>
      <p:sp>
        <p:nvSpPr>
          <p:cNvPr id="4" name="Title 3">
            <a:extLst>
              <a:ext uri="{FF2B5EF4-FFF2-40B4-BE49-F238E27FC236}">
                <a16:creationId xmlns:a16="http://schemas.microsoft.com/office/drawing/2014/main" id="{0454FDD0-6FDF-4CDD-B50B-C3DBB1EA0A4A}"/>
              </a:ext>
            </a:extLst>
          </p:cNvPr>
          <p:cNvSpPr>
            <a:spLocks noGrp="1"/>
          </p:cNvSpPr>
          <p:nvPr>
            <p:ph type="title"/>
          </p:nvPr>
        </p:nvSpPr>
        <p:spPr>
          <a:solidFill>
            <a:srgbClr val="FFFFFF">
              <a:alpha val="40000"/>
            </a:srgbClr>
          </a:solidFill>
        </p:spPr>
        <p:txBody>
          <a:bodyPr/>
          <a:lstStyle/>
          <a:p>
            <a:r>
              <a:rPr lang="en-NL" dirty="0"/>
              <a:t>The human mind is very limited</a:t>
            </a:r>
            <a:endParaRPr lang="en-GB" dirty="0"/>
          </a:p>
        </p:txBody>
      </p:sp>
      <p:sp>
        <p:nvSpPr>
          <p:cNvPr id="5" name="Slide Number Placeholder 4">
            <a:extLst>
              <a:ext uri="{FF2B5EF4-FFF2-40B4-BE49-F238E27FC236}">
                <a16:creationId xmlns:a16="http://schemas.microsoft.com/office/drawing/2014/main" id="{1FF83146-7196-4CF0-813C-5ECFF4168AAA}"/>
              </a:ext>
            </a:extLst>
          </p:cNvPr>
          <p:cNvSpPr>
            <a:spLocks noGrp="1"/>
          </p:cNvSpPr>
          <p:nvPr>
            <p:ph type="sldNum" sz="quarter" idx="12"/>
          </p:nvPr>
        </p:nvSpPr>
        <p:spPr/>
        <p:txBody>
          <a:bodyPr/>
          <a:lstStyle/>
          <a:p>
            <a:fld id="{AA6C878E-6624-8940-965B-E61AF946BCDB}" type="slidenum">
              <a:rPr lang="nl-NL" smtClean="0"/>
              <a:t>3</a:t>
            </a:fld>
            <a:endParaRPr lang="nl-NL"/>
          </a:p>
        </p:txBody>
      </p:sp>
    </p:spTree>
    <p:extLst>
      <p:ext uri="{BB962C8B-B14F-4D97-AF65-F5344CB8AC3E}">
        <p14:creationId xmlns:p14="http://schemas.microsoft.com/office/powerpoint/2010/main" val="3855242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B2214B2-477D-41C2-A81F-B17C46DD0DC7}"/>
              </a:ext>
            </a:extLst>
          </p:cNvPr>
          <p:cNvPicPr>
            <a:picLocks noGrp="1" noChangeAspect="1"/>
          </p:cNvPicPr>
          <p:nvPr>
            <p:ph type="pic" sz="quarter" idx="15"/>
          </p:nvPr>
        </p:nvPicPr>
        <p:blipFill>
          <a:blip r:embed="rId2"/>
          <a:srcRect t="10483" b="10483"/>
          <a:stretch>
            <a:fillRect/>
          </a:stretch>
        </p:blipFill>
        <p:spPr/>
      </p:pic>
      <p:sp>
        <p:nvSpPr>
          <p:cNvPr id="3" name="Text Placeholder 2">
            <a:extLst>
              <a:ext uri="{FF2B5EF4-FFF2-40B4-BE49-F238E27FC236}">
                <a16:creationId xmlns:a16="http://schemas.microsoft.com/office/drawing/2014/main" id="{0368AB56-00ED-487A-8011-2023A274064F}"/>
              </a:ext>
            </a:extLst>
          </p:cNvPr>
          <p:cNvSpPr>
            <a:spLocks noGrp="1"/>
          </p:cNvSpPr>
          <p:nvPr>
            <p:ph type="body" sz="quarter" idx="14"/>
          </p:nvPr>
        </p:nvSpPr>
        <p:spPr/>
        <p:txBody>
          <a:bodyPr/>
          <a:lstStyle/>
          <a:p>
            <a:endParaRPr lang="en-GB" dirty="0"/>
          </a:p>
        </p:txBody>
      </p:sp>
      <p:sp>
        <p:nvSpPr>
          <p:cNvPr id="4" name="Title 3">
            <a:extLst>
              <a:ext uri="{FF2B5EF4-FFF2-40B4-BE49-F238E27FC236}">
                <a16:creationId xmlns:a16="http://schemas.microsoft.com/office/drawing/2014/main" id="{5F5DEDAA-FEBA-49D7-838A-1C79A7E7C070}"/>
              </a:ext>
            </a:extLst>
          </p:cNvPr>
          <p:cNvSpPr>
            <a:spLocks noGrp="1"/>
          </p:cNvSpPr>
          <p:nvPr>
            <p:ph type="title"/>
          </p:nvPr>
        </p:nvSpPr>
        <p:spPr/>
        <p:txBody>
          <a:bodyPr/>
          <a:lstStyle/>
          <a:p>
            <a:r>
              <a:rPr lang="en-NL" dirty="0"/>
              <a:t>How can we deal with these limitations?</a:t>
            </a:r>
            <a:endParaRPr lang="en-GB" dirty="0"/>
          </a:p>
        </p:txBody>
      </p:sp>
      <p:sp>
        <p:nvSpPr>
          <p:cNvPr id="5" name="Slide Number Placeholder 4">
            <a:extLst>
              <a:ext uri="{FF2B5EF4-FFF2-40B4-BE49-F238E27FC236}">
                <a16:creationId xmlns:a16="http://schemas.microsoft.com/office/drawing/2014/main" id="{DB45EC70-A551-48B4-95AC-9C827AE4838B}"/>
              </a:ext>
            </a:extLst>
          </p:cNvPr>
          <p:cNvSpPr>
            <a:spLocks noGrp="1"/>
          </p:cNvSpPr>
          <p:nvPr>
            <p:ph type="sldNum" sz="quarter" idx="12"/>
          </p:nvPr>
        </p:nvSpPr>
        <p:spPr/>
        <p:txBody>
          <a:bodyPr/>
          <a:lstStyle/>
          <a:p>
            <a:fld id="{AA6C878E-6624-8940-965B-E61AF946BCDB}" type="slidenum">
              <a:rPr lang="nl-NL" smtClean="0"/>
              <a:t>4</a:t>
            </a:fld>
            <a:endParaRPr lang="nl-NL"/>
          </a:p>
        </p:txBody>
      </p:sp>
    </p:spTree>
    <p:extLst>
      <p:ext uri="{BB962C8B-B14F-4D97-AF65-F5344CB8AC3E}">
        <p14:creationId xmlns:p14="http://schemas.microsoft.com/office/powerpoint/2010/main" val="3653840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3471EF-A106-4AA7-866C-0FA1537F1DB2}"/>
              </a:ext>
            </a:extLst>
          </p:cNvPr>
          <p:cNvSpPr>
            <a:spLocks noGrp="1"/>
          </p:cNvSpPr>
          <p:nvPr>
            <p:ph type="sldNum" sz="quarter" idx="12"/>
          </p:nvPr>
        </p:nvSpPr>
        <p:spPr/>
        <p:txBody>
          <a:bodyPr/>
          <a:lstStyle/>
          <a:p>
            <a:fld id="{AA6C878E-6624-8940-965B-E61AF946BCDB}" type="slidenum">
              <a:rPr lang="nl-NL" smtClean="0"/>
              <a:t>5</a:t>
            </a:fld>
            <a:endParaRPr lang="nl-NL"/>
          </a:p>
        </p:txBody>
      </p:sp>
      <p:sp>
        <p:nvSpPr>
          <p:cNvPr id="4" name="Title 3">
            <a:extLst>
              <a:ext uri="{FF2B5EF4-FFF2-40B4-BE49-F238E27FC236}">
                <a16:creationId xmlns:a16="http://schemas.microsoft.com/office/drawing/2014/main" id="{9DF14425-44A7-4FAA-8505-A06DBC5E07F7}"/>
              </a:ext>
            </a:extLst>
          </p:cNvPr>
          <p:cNvSpPr>
            <a:spLocks noGrp="1"/>
          </p:cNvSpPr>
          <p:nvPr>
            <p:ph type="title"/>
          </p:nvPr>
        </p:nvSpPr>
        <p:spPr/>
        <p:txBody>
          <a:bodyPr/>
          <a:lstStyle/>
          <a:p>
            <a:r>
              <a:rPr lang="en-NL" dirty="0"/>
              <a:t>We can store information in our environment...</a:t>
            </a:r>
            <a:endParaRPr lang="en-GB" dirty="0"/>
          </a:p>
        </p:txBody>
      </p:sp>
      <p:pic>
        <p:nvPicPr>
          <p:cNvPr id="7" name="Picture 6">
            <a:extLst>
              <a:ext uri="{FF2B5EF4-FFF2-40B4-BE49-F238E27FC236}">
                <a16:creationId xmlns:a16="http://schemas.microsoft.com/office/drawing/2014/main" id="{5A1AC842-B9E8-486E-A4A3-E65B85F3E4A7}"/>
              </a:ext>
            </a:extLst>
          </p:cNvPr>
          <p:cNvPicPr>
            <a:picLocks noChangeAspect="1"/>
          </p:cNvPicPr>
          <p:nvPr/>
        </p:nvPicPr>
        <p:blipFill>
          <a:blip r:embed="rId2"/>
          <a:stretch>
            <a:fillRect/>
          </a:stretch>
        </p:blipFill>
        <p:spPr>
          <a:xfrm>
            <a:off x="330212" y="3680318"/>
            <a:ext cx="3468553" cy="2104256"/>
          </a:xfrm>
          <a:prstGeom prst="rect">
            <a:avLst/>
          </a:prstGeom>
        </p:spPr>
      </p:pic>
      <p:pic>
        <p:nvPicPr>
          <p:cNvPr id="9" name="Picture 8">
            <a:extLst>
              <a:ext uri="{FF2B5EF4-FFF2-40B4-BE49-F238E27FC236}">
                <a16:creationId xmlns:a16="http://schemas.microsoft.com/office/drawing/2014/main" id="{BEF1BE20-6E6F-494A-AA84-B41E8D830001}"/>
              </a:ext>
            </a:extLst>
          </p:cNvPr>
          <p:cNvPicPr>
            <a:picLocks noChangeAspect="1"/>
          </p:cNvPicPr>
          <p:nvPr/>
        </p:nvPicPr>
        <p:blipFill>
          <a:blip r:embed="rId3"/>
          <a:stretch>
            <a:fillRect/>
          </a:stretch>
        </p:blipFill>
        <p:spPr>
          <a:xfrm>
            <a:off x="3068392" y="1671383"/>
            <a:ext cx="3632459" cy="2412180"/>
          </a:xfrm>
          <a:prstGeom prst="rect">
            <a:avLst/>
          </a:prstGeom>
        </p:spPr>
      </p:pic>
      <p:pic>
        <p:nvPicPr>
          <p:cNvPr id="11" name="Picture 10">
            <a:extLst>
              <a:ext uri="{FF2B5EF4-FFF2-40B4-BE49-F238E27FC236}">
                <a16:creationId xmlns:a16="http://schemas.microsoft.com/office/drawing/2014/main" id="{DFB5E322-198A-474D-938A-8033383B255E}"/>
              </a:ext>
            </a:extLst>
          </p:cNvPr>
          <p:cNvPicPr>
            <a:picLocks noChangeAspect="1"/>
          </p:cNvPicPr>
          <p:nvPr/>
        </p:nvPicPr>
        <p:blipFill>
          <a:blip r:embed="rId4"/>
          <a:stretch>
            <a:fillRect/>
          </a:stretch>
        </p:blipFill>
        <p:spPr>
          <a:xfrm>
            <a:off x="7569815" y="1280161"/>
            <a:ext cx="4446250" cy="4389879"/>
          </a:xfrm>
          <a:prstGeom prst="rect">
            <a:avLst/>
          </a:prstGeom>
        </p:spPr>
      </p:pic>
      <p:pic>
        <p:nvPicPr>
          <p:cNvPr id="3074" name="Picture 2">
            <a:extLst>
              <a:ext uri="{FF2B5EF4-FFF2-40B4-BE49-F238E27FC236}">
                <a16:creationId xmlns:a16="http://schemas.microsoft.com/office/drawing/2014/main" id="{63AD3DAA-96C8-410D-9919-B02EC2FAD7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4320" y="3868902"/>
            <a:ext cx="3119940" cy="2130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608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171D93E-691B-4BFB-835E-D9DD28516F58}"/>
              </a:ext>
            </a:extLst>
          </p:cNvPr>
          <p:cNvPicPr>
            <a:picLocks noGrp="1" noChangeAspect="1"/>
          </p:cNvPicPr>
          <p:nvPr>
            <p:ph type="pic" sz="quarter" idx="15"/>
          </p:nvPr>
        </p:nvPicPr>
        <p:blipFill>
          <a:blip r:embed="rId2"/>
          <a:srcRect t="14903" b="14903"/>
          <a:stretch>
            <a:fillRect/>
          </a:stretch>
        </p:blipFill>
        <p:spPr/>
      </p:pic>
      <p:sp>
        <p:nvSpPr>
          <p:cNvPr id="3" name="Text Placeholder 2">
            <a:extLst>
              <a:ext uri="{FF2B5EF4-FFF2-40B4-BE49-F238E27FC236}">
                <a16:creationId xmlns:a16="http://schemas.microsoft.com/office/drawing/2014/main" id="{4A5888B7-00EC-4EC5-A993-F93CB025EFA3}"/>
              </a:ext>
            </a:extLst>
          </p:cNvPr>
          <p:cNvSpPr>
            <a:spLocks noGrp="1"/>
          </p:cNvSpPr>
          <p:nvPr>
            <p:ph type="body" sz="quarter" idx="14"/>
          </p:nvPr>
        </p:nvSpPr>
        <p:spPr>
          <a:solidFill>
            <a:srgbClr val="FFFFFF">
              <a:alpha val="60000"/>
            </a:srgbClr>
          </a:solidFill>
        </p:spPr>
        <p:txBody>
          <a:bodyPr/>
          <a:lstStyle/>
          <a:p>
            <a:r>
              <a:rPr lang="en-NL" dirty="0"/>
              <a:t>It made people more efficient and drives our civilisation!</a:t>
            </a:r>
            <a:endParaRPr lang="en-GB" dirty="0"/>
          </a:p>
        </p:txBody>
      </p:sp>
      <p:sp>
        <p:nvSpPr>
          <p:cNvPr id="4" name="Title 3">
            <a:extLst>
              <a:ext uri="{FF2B5EF4-FFF2-40B4-BE49-F238E27FC236}">
                <a16:creationId xmlns:a16="http://schemas.microsoft.com/office/drawing/2014/main" id="{BFD003CF-C453-4382-8B59-88D10A6E0123}"/>
              </a:ext>
            </a:extLst>
          </p:cNvPr>
          <p:cNvSpPr>
            <a:spLocks noGrp="1"/>
          </p:cNvSpPr>
          <p:nvPr>
            <p:ph type="title"/>
          </p:nvPr>
        </p:nvSpPr>
        <p:spPr>
          <a:solidFill>
            <a:srgbClr val="FFFFFF">
              <a:alpha val="60000"/>
            </a:srgbClr>
          </a:solidFill>
        </p:spPr>
        <p:txBody>
          <a:bodyPr/>
          <a:lstStyle/>
          <a:p>
            <a:r>
              <a:rPr lang="en-NL" dirty="0"/>
              <a:t>This is called, the extended mind theory</a:t>
            </a:r>
            <a:endParaRPr lang="en-GB" dirty="0"/>
          </a:p>
        </p:txBody>
      </p:sp>
      <p:sp>
        <p:nvSpPr>
          <p:cNvPr id="5" name="Slide Number Placeholder 4">
            <a:extLst>
              <a:ext uri="{FF2B5EF4-FFF2-40B4-BE49-F238E27FC236}">
                <a16:creationId xmlns:a16="http://schemas.microsoft.com/office/drawing/2014/main" id="{17CE0A6C-1D68-4D59-9C4C-9E2011C64C60}"/>
              </a:ext>
            </a:extLst>
          </p:cNvPr>
          <p:cNvSpPr>
            <a:spLocks noGrp="1"/>
          </p:cNvSpPr>
          <p:nvPr>
            <p:ph type="sldNum" sz="quarter" idx="12"/>
          </p:nvPr>
        </p:nvSpPr>
        <p:spPr/>
        <p:txBody>
          <a:bodyPr/>
          <a:lstStyle/>
          <a:p>
            <a:fld id="{AA6C878E-6624-8940-965B-E61AF946BCDB}" type="slidenum">
              <a:rPr lang="nl-NL" smtClean="0"/>
              <a:t>6</a:t>
            </a:fld>
            <a:endParaRPr lang="nl-NL"/>
          </a:p>
        </p:txBody>
      </p:sp>
    </p:spTree>
    <p:extLst>
      <p:ext uri="{BB962C8B-B14F-4D97-AF65-F5344CB8AC3E}">
        <p14:creationId xmlns:p14="http://schemas.microsoft.com/office/powerpoint/2010/main" val="978569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B2C8E72-229B-4304-B2FF-C5B37859B45B}"/>
              </a:ext>
            </a:extLst>
          </p:cNvPr>
          <p:cNvPicPr>
            <a:picLocks noGrp="1" noChangeAspect="1"/>
          </p:cNvPicPr>
          <p:nvPr>
            <p:ph type="pic" sz="quarter" idx="15"/>
          </p:nvPr>
        </p:nvPicPr>
        <p:blipFill>
          <a:blip r:embed="rId2"/>
          <a:srcRect l="8473" r="8473"/>
          <a:stretch>
            <a:fillRect/>
          </a:stretch>
        </p:blipFill>
        <p:spPr>
          <a:xfrm>
            <a:off x="39757" y="0"/>
            <a:ext cx="12152243" cy="5457825"/>
          </a:xfrm>
        </p:spPr>
      </p:pic>
      <p:sp>
        <p:nvSpPr>
          <p:cNvPr id="4" name="Title 3">
            <a:extLst>
              <a:ext uri="{FF2B5EF4-FFF2-40B4-BE49-F238E27FC236}">
                <a16:creationId xmlns:a16="http://schemas.microsoft.com/office/drawing/2014/main" id="{DA428EBC-74E9-4F65-B644-63E91909AE50}"/>
              </a:ext>
            </a:extLst>
          </p:cNvPr>
          <p:cNvSpPr>
            <a:spLocks noGrp="1"/>
          </p:cNvSpPr>
          <p:nvPr>
            <p:ph type="title"/>
          </p:nvPr>
        </p:nvSpPr>
        <p:spPr>
          <a:xfrm>
            <a:off x="1727200" y="3882526"/>
            <a:ext cx="9372600" cy="1995766"/>
          </a:xfrm>
          <a:solidFill>
            <a:srgbClr val="FFFFFF">
              <a:alpha val="60000"/>
            </a:srgbClr>
          </a:solidFill>
        </p:spPr>
        <p:txBody>
          <a:bodyPr/>
          <a:lstStyle/>
          <a:p>
            <a:r>
              <a:rPr lang="en-NL" dirty="0"/>
              <a:t>But... Driven by competitive pressure, humans are driven to become more efficient...</a:t>
            </a:r>
            <a:endParaRPr lang="en-GB" dirty="0"/>
          </a:p>
        </p:txBody>
      </p:sp>
      <p:sp>
        <p:nvSpPr>
          <p:cNvPr id="5" name="Slide Number Placeholder 4">
            <a:extLst>
              <a:ext uri="{FF2B5EF4-FFF2-40B4-BE49-F238E27FC236}">
                <a16:creationId xmlns:a16="http://schemas.microsoft.com/office/drawing/2014/main" id="{3E4F6FA9-C876-4834-A988-E35A11F1755D}"/>
              </a:ext>
            </a:extLst>
          </p:cNvPr>
          <p:cNvSpPr>
            <a:spLocks noGrp="1"/>
          </p:cNvSpPr>
          <p:nvPr>
            <p:ph type="sldNum" sz="quarter" idx="12"/>
          </p:nvPr>
        </p:nvSpPr>
        <p:spPr/>
        <p:txBody>
          <a:bodyPr/>
          <a:lstStyle/>
          <a:p>
            <a:fld id="{AA6C878E-6624-8940-965B-E61AF946BCDB}" type="slidenum">
              <a:rPr lang="nl-NL" smtClean="0"/>
              <a:t>7</a:t>
            </a:fld>
            <a:endParaRPr lang="nl-NL"/>
          </a:p>
        </p:txBody>
      </p:sp>
    </p:spTree>
    <p:extLst>
      <p:ext uri="{BB962C8B-B14F-4D97-AF65-F5344CB8AC3E}">
        <p14:creationId xmlns:p14="http://schemas.microsoft.com/office/powerpoint/2010/main" val="1153758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F9625CD-2026-4A75-909E-7961C110BFB3}"/>
              </a:ext>
            </a:extLst>
          </p:cNvPr>
          <p:cNvPicPr>
            <a:picLocks noGrp="1" noChangeAspect="1"/>
          </p:cNvPicPr>
          <p:nvPr>
            <p:ph type="pic" sz="quarter" idx="15"/>
          </p:nvPr>
        </p:nvPicPr>
        <p:blipFill>
          <a:blip r:embed="rId2"/>
          <a:srcRect t="7956" b="7956"/>
          <a:stretch>
            <a:fillRect/>
          </a:stretch>
        </p:blipFill>
        <p:spPr/>
      </p:pic>
      <p:sp>
        <p:nvSpPr>
          <p:cNvPr id="3" name="Text Placeholder 2">
            <a:extLst>
              <a:ext uri="{FF2B5EF4-FFF2-40B4-BE49-F238E27FC236}">
                <a16:creationId xmlns:a16="http://schemas.microsoft.com/office/drawing/2014/main" id="{1F1BF8CA-5CF3-42D4-9C90-5C39D8734346}"/>
              </a:ext>
            </a:extLst>
          </p:cNvPr>
          <p:cNvSpPr>
            <a:spLocks noGrp="1"/>
          </p:cNvSpPr>
          <p:nvPr>
            <p:ph type="body" sz="quarter" idx="14"/>
          </p:nvPr>
        </p:nvSpPr>
        <p:spPr>
          <a:solidFill>
            <a:srgbClr val="FFFFFF">
              <a:alpha val="60000"/>
            </a:srgbClr>
          </a:solidFill>
        </p:spPr>
        <p:txBody>
          <a:bodyPr/>
          <a:lstStyle/>
          <a:p>
            <a:r>
              <a:rPr lang="en-NL" dirty="0"/>
              <a:t>But... </a:t>
            </a:r>
            <a:r>
              <a:rPr lang="en-US" dirty="0"/>
              <a:t>T</a:t>
            </a:r>
            <a:r>
              <a:rPr lang="en-NL" dirty="0"/>
              <a:t>hey make people more efficient and competitive...</a:t>
            </a:r>
          </a:p>
          <a:p>
            <a:r>
              <a:rPr lang="en-NL" dirty="0"/>
              <a:t>So people adopted them in order to remain competitive</a:t>
            </a:r>
            <a:endParaRPr lang="en-GB" dirty="0"/>
          </a:p>
        </p:txBody>
      </p:sp>
      <p:sp>
        <p:nvSpPr>
          <p:cNvPr id="4" name="Title 3">
            <a:extLst>
              <a:ext uri="{FF2B5EF4-FFF2-40B4-BE49-F238E27FC236}">
                <a16:creationId xmlns:a16="http://schemas.microsoft.com/office/drawing/2014/main" id="{D3503EE6-3191-447E-8280-97FAA475FD1B}"/>
              </a:ext>
            </a:extLst>
          </p:cNvPr>
          <p:cNvSpPr>
            <a:spLocks noGrp="1"/>
          </p:cNvSpPr>
          <p:nvPr>
            <p:ph type="title"/>
          </p:nvPr>
        </p:nvSpPr>
        <p:spPr>
          <a:solidFill>
            <a:srgbClr val="FFFFFF">
              <a:alpha val="60000"/>
            </a:srgbClr>
          </a:solidFill>
        </p:spPr>
        <p:txBody>
          <a:bodyPr/>
          <a:lstStyle/>
          <a:p>
            <a:r>
              <a:rPr lang="en-NL" sz="3600" dirty="0"/>
              <a:t>Initially, people thought </a:t>
            </a:r>
            <a:r>
              <a:rPr lang="en-NL" sz="3600" dirty="0" err="1"/>
              <a:t>cellphones</a:t>
            </a:r>
            <a:r>
              <a:rPr lang="en-NL" sz="3600" dirty="0"/>
              <a:t> would horribly invasive...</a:t>
            </a:r>
            <a:endParaRPr lang="en-GB" dirty="0"/>
          </a:p>
        </p:txBody>
      </p:sp>
      <p:sp>
        <p:nvSpPr>
          <p:cNvPr id="5" name="Slide Number Placeholder 4">
            <a:extLst>
              <a:ext uri="{FF2B5EF4-FFF2-40B4-BE49-F238E27FC236}">
                <a16:creationId xmlns:a16="http://schemas.microsoft.com/office/drawing/2014/main" id="{2F350179-D288-4B95-A27F-87DAE7AFEB17}"/>
              </a:ext>
            </a:extLst>
          </p:cNvPr>
          <p:cNvSpPr>
            <a:spLocks noGrp="1"/>
          </p:cNvSpPr>
          <p:nvPr>
            <p:ph type="sldNum" sz="quarter" idx="12"/>
          </p:nvPr>
        </p:nvSpPr>
        <p:spPr/>
        <p:txBody>
          <a:bodyPr/>
          <a:lstStyle/>
          <a:p>
            <a:fld id="{AA6C878E-6624-8940-965B-E61AF946BCDB}" type="slidenum">
              <a:rPr lang="nl-NL" smtClean="0"/>
              <a:t>8</a:t>
            </a:fld>
            <a:endParaRPr lang="nl-NL"/>
          </a:p>
        </p:txBody>
      </p:sp>
    </p:spTree>
    <p:extLst>
      <p:ext uri="{BB962C8B-B14F-4D97-AF65-F5344CB8AC3E}">
        <p14:creationId xmlns:p14="http://schemas.microsoft.com/office/powerpoint/2010/main" val="1194161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D61820-F0BF-40C0-BE87-6239345A8B6F}"/>
              </a:ext>
            </a:extLst>
          </p:cNvPr>
          <p:cNvSpPr>
            <a:spLocks noGrp="1"/>
          </p:cNvSpPr>
          <p:nvPr>
            <p:ph type="sldNum" sz="quarter" idx="12"/>
          </p:nvPr>
        </p:nvSpPr>
        <p:spPr/>
        <p:txBody>
          <a:bodyPr/>
          <a:lstStyle/>
          <a:p>
            <a:fld id="{AA6C878E-6624-8940-965B-E61AF946BCDB}" type="slidenum">
              <a:rPr lang="nl-NL" smtClean="0"/>
              <a:t>9</a:t>
            </a:fld>
            <a:endParaRPr lang="nl-NL"/>
          </a:p>
        </p:txBody>
      </p:sp>
      <p:sp>
        <p:nvSpPr>
          <p:cNvPr id="3" name="Content Placeholder 2">
            <a:extLst>
              <a:ext uri="{FF2B5EF4-FFF2-40B4-BE49-F238E27FC236}">
                <a16:creationId xmlns:a16="http://schemas.microsoft.com/office/drawing/2014/main" id="{2D4674DF-8FD4-49F4-B0C3-75245157D761}"/>
              </a:ext>
            </a:extLst>
          </p:cNvPr>
          <p:cNvSpPr>
            <a:spLocks noGrp="1"/>
          </p:cNvSpPr>
          <p:nvPr>
            <p:ph sz="quarter" idx="15"/>
          </p:nvPr>
        </p:nvSpPr>
        <p:spPr/>
        <p:txBody>
          <a:bodyPr/>
          <a:lstStyle/>
          <a:p>
            <a:r>
              <a:rPr lang="en-NL" dirty="0"/>
              <a:t>Cognitive processes are coupled online, for example:</a:t>
            </a:r>
          </a:p>
          <a:p>
            <a:pPr lvl="1"/>
            <a:r>
              <a:rPr lang="en-NL" sz="2000" dirty="0"/>
              <a:t>You can send messages</a:t>
            </a:r>
          </a:p>
          <a:p>
            <a:pPr lvl="1"/>
            <a:r>
              <a:rPr lang="en-NL" sz="2000" dirty="0"/>
              <a:t>Other people interact</a:t>
            </a:r>
            <a:r>
              <a:rPr lang="en-US" sz="2000" dirty="0"/>
              <a:t>i</a:t>
            </a:r>
            <a:r>
              <a:rPr lang="en-NL" sz="2000" dirty="0"/>
              <a:t>ng with search engines improve your access to information</a:t>
            </a:r>
            <a:endParaRPr lang="en-NL" dirty="0"/>
          </a:p>
          <a:p>
            <a:r>
              <a:rPr lang="en-NL" dirty="0"/>
              <a:t>Information is processed automatically</a:t>
            </a:r>
          </a:p>
          <a:p>
            <a:pPr lvl="1"/>
            <a:r>
              <a:rPr lang="en-US" sz="2000" dirty="0"/>
              <a:t>E</a:t>
            </a:r>
            <a:r>
              <a:rPr lang="en-NL" sz="2000" dirty="0"/>
              <a:t>.g. If you upload new photos to a photo </a:t>
            </a:r>
            <a:r>
              <a:rPr lang="en-NL" sz="2000" dirty="0" err="1"/>
              <a:t>respository</a:t>
            </a:r>
            <a:r>
              <a:rPr lang="en-NL" sz="2000" dirty="0"/>
              <a:t> like Google Photos, it automatically starts organizing these</a:t>
            </a:r>
          </a:p>
          <a:p>
            <a:r>
              <a:rPr lang="en-NL" dirty="0"/>
              <a:t>Results are pushed to us by our applications </a:t>
            </a:r>
          </a:p>
          <a:p>
            <a:pPr lvl="1"/>
            <a:r>
              <a:rPr lang="en-NL" sz="2000" dirty="0"/>
              <a:t>New message</a:t>
            </a:r>
          </a:p>
          <a:p>
            <a:pPr lvl="1"/>
            <a:r>
              <a:rPr lang="en-NL" sz="2000" dirty="0"/>
              <a:t>Weather</a:t>
            </a:r>
          </a:p>
          <a:p>
            <a:pPr lvl="1"/>
            <a:r>
              <a:rPr lang="en-NL" sz="2000" dirty="0" err="1"/>
              <a:t>Adverstisements</a:t>
            </a:r>
            <a:endParaRPr lang="en-NL" dirty="0"/>
          </a:p>
          <a:p>
            <a:endParaRPr lang="en-GB" dirty="0"/>
          </a:p>
        </p:txBody>
      </p:sp>
      <p:sp>
        <p:nvSpPr>
          <p:cNvPr id="4" name="Title 3">
            <a:extLst>
              <a:ext uri="{FF2B5EF4-FFF2-40B4-BE49-F238E27FC236}">
                <a16:creationId xmlns:a16="http://schemas.microsoft.com/office/drawing/2014/main" id="{897EE2A0-2174-4D51-AFA3-2F3FE649B075}"/>
              </a:ext>
            </a:extLst>
          </p:cNvPr>
          <p:cNvSpPr>
            <a:spLocks noGrp="1"/>
          </p:cNvSpPr>
          <p:nvPr>
            <p:ph type="title"/>
          </p:nvPr>
        </p:nvSpPr>
        <p:spPr/>
        <p:txBody>
          <a:bodyPr/>
          <a:lstStyle/>
          <a:p>
            <a:r>
              <a:rPr lang="en-NL" dirty="0"/>
              <a:t>Now we live in an interconnected world</a:t>
            </a:r>
            <a:endParaRPr lang="en-GB" dirty="0"/>
          </a:p>
        </p:txBody>
      </p:sp>
      <p:pic>
        <p:nvPicPr>
          <p:cNvPr id="7" name="Picture 6">
            <a:extLst>
              <a:ext uri="{FF2B5EF4-FFF2-40B4-BE49-F238E27FC236}">
                <a16:creationId xmlns:a16="http://schemas.microsoft.com/office/drawing/2014/main" id="{AD1075D2-2957-4DC6-81A7-D88AD6C5C6C4}"/>
              </a:ext>
            </a:extLst>
          </p:cNvPr>
          <p:cNvPicPr>
            <a:picLocks noChangeAspect="1"/>
          </p:cNvPicPr>
          <p:nvPr/>
        </p:nvPicPr>
        <p:blipFill>
          <a:blip r:embed="rId2"/>
          <a:stretch>
            <a:fillRect/>
          </a:stretch>
        </p:blipFill>
        <p:spPr>
          <a:xfrm>
            <a:off x="6054349" y="1570336"/>
            <a:ext cx="5973735" cy="3461703"/>
          </a:xfrm>
          <a:prstGeom prst="rect">
            <a:avLst/>
          </a:prstGeom>
        </p:spPr>
      </p:pic>
    </p:spTree>
    <p:extLst>
      <p:ext uri="{BB962C8B-B14F-4D97-AF65-F5344CB8AC3E}">
        <p14:creationId xmlns:p14="http://schemas.microsoft.com/office/powerpoint/2010/main" val="1639675902"/>
      </p:ext>
    </p:extLst>
  </p:cSld>
  <p:clrMapOvr>
    <a:masterClrMapping/>
  </p:clrMapOvr>
</p:sld>
</file>

<file path=ppt/theme/theme1.xml><?xml version="1.0" encoding="utf-8"?>
<a:theme xmlns:a="http://schemas.openxmlformats.org/drawingml/2006/main" name="TITLE SIDE">
  <a:themeElements>
    <a:clrScheme name="Aangepast 2">
      <a:dk1>
        <a:srgbClr val="000000"/>
      </a:dk1>
      <a:lt1>
        <a:srgbClr val="FFFFFF"/>
      </a:lt1>
      <a:dk2>
        <a:srgbClr val="0E3D67"/>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as Powerpoint.pptx" id="{E1222238-079D-4974-8536-DE896AF598CD}" vid="{74072DD1-003A-498D-805F-6F12813DF1F1}"/>
    </a:ext>
  </a:extLst>
</a:theme>
</file>

<file path=ppt/theme/theme2.xml><?xml version="1.0" encoding="utf-8"?>
<a:theme xmlns:a="http://schemas.openxmlformats.org/drawingml/2006/main" name="TEXT SLIDE">
  <a:themeElements>
    <a:clrScheme name="BUas Thema">
      <a:dk1>
        <a:srgbClr val="000000"/>
      </a:dk1>
      <a:lt1>
        <a:srgbClr val="FFFFFF"/>
      </a:lt1>
      <a:dk2>
        <a:srgbClr val="0E3D67"/>
      </a:dk2>
      <a:lt2>
        <a:srgbClr val="E7E6E6"/>
      </a:lt2>
      <a:accent1>
        <a:srgbClr val="00B7ED"/>
      </a:accent1>
      <a:accent2>
        <a:srgbClr val="EC7C30"/>
      </a:accent2>
      <a:accent3>
        <a:srgbClr val="FDFFFE"/>
      </a:accent3>
      <a:accent4>
        <a:srgbClr val="FDFFFE"/>
      </a:accent4>
      <a:accent5>
        <a:srgbClr val="FDFFFE"/>
      </a:accent5>
      <a:accent6>
        <a:srgbClr val="FDFFFE"/>
      </a:accent6>
      <a:hlink>
        <a:srgbClr val="FDFFFE"/>
      </a:hlink>
      <a:folHlink>
        <a:srgbClr val="EC7C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as Powerpoint.pptx" id="{E1222238-079D-4974-8536-DE896AF598CD}" vid="{858C82BB-7DD2-4828-892B-C2A10CE3C946}"/>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4F1F1ABCFD2BE4B8B1E750B442EF574" ma:contentTypeVersion="2" ma:contentTypeDescription="Create a new document." ma:contentTypeScope="" ma:versionID="f78758d6ec3b867ff54b7744096547eb">
  <xsd:schema xmlns:xsd="http://www.w3.org/2001/XMLSchema" xmlns:xs="http://www.w3.org/2001/XMLSchema" xmlns:p="http://schemas.microsoft.com/office/2006/metadata/properties" xmlns:ns2="b1572d76-2e15-45e0-bdfb-8acd0010a487" targetNamespace="http://schemas.microsoft.com/office/2006/metadata/properties" ma:root="true" ma:fieldsID="aece07dbd7acb675b5546ae81a97f793" ns2:_="">
    <xsd:import namespace="b1572d76-2e15-45e0-bdfb-8acd0010a48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572d76-2e15-45e0-bdfb-8acd0010a4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080B34-2E67-4CAF-8EF6-72F240EC50B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BDE96B7-2B32-41BB-94C3-26DDC5AA149B}">
  <ds:schemaRefs>
    <ds:schemaRef ds:uri="http://schemas.microsoft.com/sharepoint/v3/contenttype/forms"/>
  </ds:schemaRefs>
</ds:datastoreItem>
</file>

<file path=customXml/itemProps3.xml><?xml version="1.0" encoding="utf-8"?>
<ds:datastoreItem xmlns:ds="http://schemas.openxmlformats.org/officeDocument/2006/customXml" ds:itemID="{DF240458-943A-4542-93C2-5CB679B25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572d76-2e15-45e0-bdfb-8acd0010a4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BUas Powerpoint</Template>
  <TotalTime>0</TotalTime>
  <Words>1056</Words>
  <Application>Microsoft Office PowerPoint</Application>
  <PresentationFormat>Widescreen</PresentationFormat>
  <Paragraphs>129</Paragraphs>
  <Slides>24</Slides>
  <Notes>1</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Arial</vt:lpstr>
      <vt:lpstr>Calibri</vt:lpstr>
      <vt:lpstr>Noto Sans Symbols</vt:lpstr>
      <vt:lpstr>Open Sans</vt:lpstr>
      <vt:lpstr>Open Sans Light</vt:lpstr>
      <vt:lpstr>Open Sans SemiBold</vt:lpstr>
      <vt:lpstr>Open Sans SemiBold</vt:lpstr>
      <vt:lpstr>Symbol</vt:lpstr>
      <vt:lpstr>Times New Roman</vt:lpstr>
      <vt:lpstr>TITLE SIDE</vt:lpstr>
      <vt:lpstr>TEXT SLIDE</vt:lpstr>
      <vt:lpstr>Human-Centered Artificial Intelligence  (HCAI)</vt:lpstr>
      <vt:lpstr>The world tends to be quite complex, and keeps getting more complex</vt:lpstr>
      <vt:lpstr>The human mind is very limited</vt:lpstr>
      <vt:lpstr>How can we deal with these limitations?</vt:lpstr>
      <vt:lpstr>We can store information in our environment...</vt:lpstr>
      <vt:lpstr>This is called, the extended mind theory</vt:lpstr>
      <vt:lpstr>But... Driven by competitive pressure, humans are driven to become more efficient...</vt:lpstr>
      <vt:lpstr>Initially, people thought cellphones would horribly invasive...</vt:lpstr>
      <vt:lpstr>Now we live in an interconnected world</vt:lpstr>
      <vt:lpstr>This interconnected world of information processing is called:the theory of Network-enabled cognition</vt:lpstr>
      <vt:lpstr>And it’s not going to stop soon, in fact, it’s going to speed up...</vt:lpstr>
      <vt:lpstr>Human-Centered Artificial Intelligence</vt:lpstr>
      <vt:lpstr>What are we going to learn?</vt:lpstr>
      <vt:lpstr>Why are we going to learn it?</vt:lpstr>
      <vt:lpstr>How are we going to learn it?</vt:lpstr>
      <vt:lpstr>What are you going to deliver?</vt:lpstr>
      <vt:lpstr>Okay...</vt:lpstr>
      <vt:lpstr>Like this:</vt:lpstr>
      <vt:lpstr>We’ll go more in depth tomorrow in Datalab and do a tutorial!</vt:lpstr>
      <vt:lpstr>Where are we now with the creative brief?</vt:lpstr>
      <vt:lpstr>How are you going to be assessed?</vt:lpstr>
      <vt:lpstr>Practical Information</vt:lpstr>
      <vt:lpstr>Practical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Human-Centered Artificial Intelligence  (HCAI)</dc:title>
  <dc:creator>Heijligers, Bram</dc:creator>
  <cp:lastModifiedBy>bram.heijligers@gmail.com</cp:lastModifiedBy>
  <cp:revision>18</cp:revision>
  <dcterms:created xsi:type="dcterms:W3CDTF">2022-03-28T12:38:56Z</dcterms:created>
  <dcterms:modified xsi:type="dcterms:W3CDTF">2022-04-04T07:47:45Z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0x01010054F1F1ABCFD2BE4B8B1E750B442EF574</vt:lpwstr>
  </property>
</Properties>
</file>